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410" r:id="rId3"/>
    <p:sldId id="537" r:id="rId4"/>
    <p:sldId id="533" r:id="rId5"/>
    <p:sldId id="538" r:id="rId6"/>
    <p:sldId id="539" r:id="rId7"/>
    <p:sldId id="540" r:id="rId8"/>
    <p:sldId id="542" r:id="rId9"/>
    <p:sldId id="543" r:id="rId10"/>
    <p:sldId id="266" r:id="rId11"/>
    <p:sldId id="544" r:id="rId12"/>
    <p:sldId id="518" r:id="rId13"/>
    <p:sldId id="547" r:id="rId14"/>
    <p:sldId id="523" r:id="rId15"/>
    <p:sldId id="548" r:id="rId16"/>
    <p:sldId id="532" r:id="rId17"/>
    <p:sldId id="549" r:id="rId18"/>
    <p:sldId id="553" r:id="rId19"/>
    <p:sldId id="55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C0DA6B-91D0-C365-85D1-6A0F97D8007B}" v="11" dt="2021-06-30T14:43:21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guez, Heather (OCFS)" userId="S::heather.dominguez@ocfs.ny.gov::96630aa6-4c34-46f5-bc93-36472c9eb138" providerId="AD" clId="Web-{6EC0DA6B-91D0-C365-85D1-6A0F97D8007B}"/>
    <pc:docChg chg="modSld">
      <pc:chgData name="Dominguez, Heather (OCFS)" userId="S::heather.dominguez@ocfs.ny.gov::96630aa6-4c34-46f5-bc93-36472c9eb138" providerId="AD" clId="Web-{6EC0DA6B-91D0-C365-85D1-6A0F97D8007B}" dt="2021-06-30T14:43:21.063" v="10" actId="1076"/>
      <pc:docMkLst>
        <pc:docMk/>
      </pc:docMkLst>
      <pc:sldChg chg="modSp">
        <pc:chgData name="Dominguez, Heather (OCFS)" userId="S::heather.dominguez@ocfs.ny.gov::96630aa6-4c34-46f5-bc93-36472c9eb138" providerId="AD" clId="Web-{6EC0DA6B-91D0-C365-85D1-6A0F97D8007B}" dt="2021-06-30T14:43:21.063" v="10" actId="1076"/>
        <pc:sldMkLst>
          <pc:docMk/>
          <pc:sldMk cId="1965515716" sldId="538"/>
        </pc:sldMkLst>
        <pc:spChg chg="mod">
          <ac:chgData name="Dominguez, Heather (OCFS)" userId="S::heather.dominguez@ocfs.ny.gov::96630aa6-4c34-46f5-bc93-36472c9eb138" providerId="AD" clId="Web-{6EC0DA6B-91D0-C365-85D1-6A0F97D8007B}" dt="2021-06-30T14:43:21.063" v="10" actId="1076"/>
          <ac:spMkLst>
            <pc:docMk/>
            <pc:sldMk cId="1965515716" sldId="538"/>
            <ac:spMk id="5" creationId="{9767F458-9C21-4AD0-A07B-B960F7755453}"/>
          </ac:spMkLst>
        </pc:spChg>
        <pc:grpChg chg="mod">
          <ac:chgData name="Dominguez, Heather (OCFS)" userId="S::heather.dominguez@ocfs.ny.gov::96630aa6-4c34-46f5-bc93-36472c9eb138" providerId="AD" clId="Web-{6EC0DA6B-91D0-C365-85D1-6A0F97D8007B}" dt="2021-06-30T14:42:48.985" v="3" actId="1076"/>
          <ac:grpSpMkLst>
            <pc:docMk/>
            <pc:sldMk cId="1965515716" sldId="538"/>
            <ac:grpSpMk id="11" creationId="{A3048CFA-F7C3-4292-83B0-F761E7E8D98F}"/>
          </ac:grpSpMkLst>
        </pc:grpChg>
        <pc:picChg chg="mod">
          <ac:chgData name="Dominguez, Heather (OCFS)" userId="S::heather.dominguez@ocfs.ny.gov::96630aa6-4c34-46f5-bc93-36472c9eb138" providerId="AD" clId="Web-{6EC0DA6B-91D0-C365-85D1-6A0F97D8007B}" dt="2021-06-30T14:43:12.578" v="8" actId="1076"/>
          <ac:picMkLst>
            <pc:docMk/>
            <pc:sldMk cId="1965515716" sldId="538"/>
            <ac:picMk id="7" creationId="{82948900-93BD-4F12-96F2-F307F0AB1E69}"/>
          </ac:picMkLst>
        </pc:picChg>
        <pc:picChg chg="mod">
          <ac:chgData name="Dominguez, Heather (OCFS)" userId="S::heather.dominguez@ocfs.ny.gov::96630aa6-4c34-46f5-bc93-36472c9eb138" providerId="AD" clId="Web-{6EC0DA6B-91D0-C365-85D1-6A0F97D8007B}" dt="2021-06-30T14:43:15.844" v="9" actId="1076"/>
          <ac:picMkLst>
            <pc:docMk/>
            <pc:sldMk cId="1965515716" sldId="538"/>
            <ac:picMk id="12" creationId="{3B9CE286-4ED0-4AA9-8CE4-7F03B589DCEB}"/>
          </ac:picMkLst>
        </pc:picChg>
        <pc:inkChg chg="mod">
          <ac:chgData name="Dominguez, Heather (OCFS)" userId="S::heather.dominguez@ocfs.ny.gov::96630aa6-4c34-46f5-bc93-36472c9eb138" providerId="AD" clId="Web-{6EC0DA6B-91D0-C365-85D1-6A0F97D8007B}" dt="2021-06-30T14:42:52.110" v="4" actId="1076"/>
          <ac:inkMkLst>
            <pc:docMk/>
            <pc:sldMk cId="1965515716" sldId="538"/>
            <ac:inkMk id="19" creationId="{75EA7252-746B-43E7-AD9F-A5305C09B870}"/>
          </ac:inkMkLst>
        </pc:inkChg>
        <pc:inkChg chg="mod">
          <ac:chgData name="Dominguez, Heather (OCFS)" userId="S::heather.dominguez@ocfs.ny.gov::96630aa6-4c34-46f5-bc93-36472c9eb138" providerId="AD" clId="Web-{6EC0DA6B-91D0-C365-85D1-6A0F97D8007B}" dt="2021-06-30T14:42:57.063" v="5" actId="1076"/>
          <ac:inkMkLst>
            <pc:docMk/>
            <pc:sldMk cId="1965515716" sldId="538"/>
            <ac:inkMk id="20" creationId="{77EAF26C-30FE-48A0-B565-59FF33B0241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03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1,'-1'4,"0"0,0 0,0 0,-1 0,1-1,-1 1,0 0,0-1,0 1,-1-1,1 0,-1 0,-5 6,-49 42,39-35,-5 4,-6 5,0 1,2 1,1 1,-29 41,51-62,1 0,-1 0,1 1,1-1,-1 1,2-1,-1 1,1 0,0 0,0 0,1 0,1 11,2 10,2 0,9 31,0 4,-7-36,0-1,16 37,4 12,-22-59,1 0,1 0,0-1,1 0,0 0,1-1,1 0,1-1,0 0,1 0,26 23,-20-21,-4-3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05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0,'-11'1,"1"0,0 0,-1 1,1 0,0 1,1 0,-1 1,0 0,1 1,0-1,0 2,-13 9,-6 8,0 1,-28 33,51-50,-1 0,2 0,-1 0,1 1,0 0,0 0,1 0,0 0,-2 12,-12 81,15-84,-5 57,7 131,3-82,-4-55,3 79,0-133,2-1,0 1,0-1,1 1,1-1,0-1,1 1,1-1,-1 0,2-1,0 0,0 0,16 14,-15-19,0 0,0-1,1 0,0 0,0-1,0-1,0 0,0 0,0-1,21 1,-14-1,0 1,-1 1,24 7,-6 12,-22-10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07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18,'0'-1,"1"0,-1 0,0 0,1 1,-1-1,0 0,1 0,-1 0,1 1,-1-1,1 0,0 1,-1-1,1 0,0 1,-1-1,1 1,0-1,0 1,-1-1,1 1,0-1,0 1,0 0,0 0,-1-1,1 1,0 0,0 0,0 0,0 0,0 0,0 0,0 0,0 0,-1 1,1-1,1 0,2 1,-1-1,0 1,1-1,-1 1,0 0,0 0,0 0,0 1,4 2,11 14,-2 1,0 0,-1 2,-2 0,0 0,19 43,7 11,-18-36,-2 1,-1 1,-2 0,13 59,-19-59,-2 1,-2 0,-2 1,-1 64,-3-82,0 3,0-1,-2 0,-10 50,9-68,0 0,0 0,-1-1,0 1,0-1,-1 0,0 0,-1 0,0-1,0 1,0-1,-1-1,0 1,-16 10,-8 5,17-11,-1-1,0 0,0-1,-1 0,0-2,-1 0,-22 7,30-12,0 1,0 0,0 0,1 1,-1 1,-10 7,8-5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09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1,'7'-1,"0"2,0-1,0 1,0 0,0 0,0 1,0 0,0 0,0 1,-1 0,1 0,7 5,-5-1,-1 1,0-1,0 1,0 1,-1 0,-1 0,8 12,215 342,-168-259,-4 4,-5 1,40 125,-81-199,-1 0,-2 1,-1 0,3 70,-14 149,3-232,-2 13,-3-1,0 1,-3-2,-1 1,-1-1,-2-1,-1 0,-2-1,-1 0,-1-2,-42 54,48-68,3-1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1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13,'0'0,"0"-1,0 1,0 0,0-1,0 1,0-1,0 1,-1-1,1 1,0-1,0 1,0-1,0 1,0 0,-1-1,1 1,0-1,0 1,-1 0,1-1,0 1,-1 0,1-1,0 1,-1 0,1-1,-1 1,1 0,0 0,-1-1,1 1,-1 0,1 0,-1 0,1 0,-1 0,1 0,0 0,-1 0,1 0,-1 0,1 0,-1 0,1 0,-1 0,1 0,-1 0,1 0,0 1,-1-1,-1 0,1 1,-1 0,1-1,0 1,0 0,-1 0,1-1,0 1,0 0,0 0,0 0,0 0,0 1,0-1,-1 2,-7 28,2 0,1 0,1 0,2 0,1 1,1 0,4 34,-1 7,-2-62,2 0,-1 0,1 0,1 0,0-1,1 1,9 20,46 70,-39-70,-10-14,2-1,0 0,1-1,0-1,1 0,1 0,0-2,22 15,-34-25,1 0,-1 0,1-1,0 1,-1-1,1 0,0 0,0 0,0-1,0 1,0-1,0 0,0 0,0 0,0-1,0 1,0-1,0 0,-1 0,1 0,0-1,0 1,-1-1,1 0,5-4,-3 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13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0,'-10'11,"1"-1,0 2,1-1,1 1,0 1,0-1,1 1,1 0,-5 16,-4 23,-8 57,16-74,-1 19,3 1,2 0,6 63,-2-85,1 16,1 0,3-1,3 1,1-2,2 0,2 0,3-1,28 53,-42-92,0 0,1-1,0 0,0 0,1 0,-1 0,1-1,1 0,-1 0,1-1,-1 0,1 0,0 0,1-1,-1 0,1-1,15 4,16 7,34 18,-46-26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2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0,'6'0,"-1"1,1-1,0 1,-1 0,1 0,-1 1,1-1,-1 1,0 1,0-1,0 1,0-1,0 2,-1-1,1 0,-1 1,0 0,0 0,0 0,4 6,3 7,-1 0,0 1,-1 0,8 25,-9-22,15 29,-17-40,0 1,-1 1,-1-1,0 1,0 0,-1 0,-1 0,2 17,-6 184,1-206,0 0,-1 0,1 0,-2-1,1 1,-1 0,0-1,0 0,-1 0,1 0,-2 0,1 0,-1-1,1 0,-1 0,-1 0,-7 6,-3 0,1-2,-1 0,0 0,-1-1,-26 8,26-11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23,'1'-1,"-1"0,1 0,-1 0,1 0,0 0,0 0,-1 0,1 0,0 0,0 0,0 0,0 0,0 0,0 1,0-1,1 1,-1-1,0 1,0-1,0 1,1-1,-1 1,0 0,0 0,1 0,-1-1,2 2,43-5,-40 4,5 0,0 0,0 1,0 0,1 1,-1 0,-1 0,1 1,0 1,-1 0,0 0,0 1,11 7,-9-4,-1 1,-1 0,1 1,-1 0,-1 0,0 1,-1 0,0 1,8 15,17 24,-25-40,-1 0,0 0,0 1,-1 0,-1 0,0 0,5 19,0 10,29 70,-28-85,-1 0,-1 1,-1 0,-2 1,-1 0,3 39,3 35,-7-71,2 47,-4 3,-5 92,-2-138,-14 50,2-12,12-52,-1 1,-1-1,-1 0,-1 0,-1-1,0 0,-2-1,0 0,-1-1,-1 0,-1-1,0-1,-1 0,-20 14,30-27,1 0,-1 0,0 0,0-1,-1 0,1-1,0 1,-1-1,1 0,-9-1,-75-2,40-1,-6 2,47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1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13,'0'0,"0"-1,0 1,0 0,0-1,0 1,0-1,0 1,-1-1,1 1,0-1,0 1,0-1,0 1,0 0,-1-1,1 1,0-1,0 1,-1 0,1-1,0 1,-1 0,1-1,0 1,-1 0,1-1,-1 1,1 0,0 0,-1-1,1 1,-1 0,1 0,-1 0,1 0,-1 0,1 0,0 0,-1 0,1 0,-1 0,1 0,-1 0,1 0,-1 0,1 0,-1 0,1 0,0 1,-1-1,-1 0,1 1,-1 0,1-1,0 1,0 0,-1 0,1-1,0 1,0 0,0 0,0 0,0 0,0 1,0-1,-1 2,-7 28,2 0,1 0,1 0,2 0,1 1,1 0,4 34,-1 7,-2-62,2 0,-1 0,1 0,1 0,0-1,1 1,9 20,46 70,-39-70,-10-14,2-1,0 0,1-1,0-1,1 0,1 0,0-2,22 15,-34-25,1 0,-1 0,1-1,0 1,-1-1,1 0,0 0,0 0,0-1,0 1,0-1,0 0,0 0,0 0,0-1,0 1,0-1,0 0,-1 0,1 0,0-1,0 1,-1-1,1 0,5-4,-3 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9T01:43:40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1,'-5'0,"0"1,1 0,-1 0,1 0,-1 1,1 0,-1-1,1 2,0-1,0 0,0 1,0 0,-5 5,-49 52,36-35,9-11,7-10,1 2,0-1,0 0,0 1,1 0,0 0,0 1,0-1,1 1,0 0,-4 12,-2 31,2 1,3 1,3 98,2-73,-1-59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9T01:43:42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1,'-5'0,"1"1,0 0,0 0,-1 1,1-1,0 1,0 0,0 0,1 0,-1 0,0 1,-3 2,-43 41,40-36,0 0,-41 38,2 2,-80 108,122-146,0 0,1 0,1 0,0 1,1 0,0 0,1 0,-3 24,3 5,4 63,0-35,0-58,0 0,1-1,0 1,0-1,1 1,1-1,6 14,43 75,-1-3,-33-52,2 0,1-2,31 42,-39-66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05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0,'-11'1,"1"0,0 0,-1 1,1 0,0 1,1 0,-1 1,0 0,1 1,0-1,0 2,-13 9,-6 8,0 1,-28 33,51-50,-1 0,2 0,-1 0,1 1,0 0,0 0,1 0,0 0,-2 12,-12 81,15-84,-5 57,7 131,3-82,-4-55,3 79,0-133,2-1,0 1,0-1,1 1,1-1,0-1,1 1,1-1,-1 0,2-1,0 0,0 0,16 14,-15-19,0 0,0-1,1 0,0 0,0-1,0-1,0 0,0 0,0-1,21 1,-14-1,0 1,-1 1,24 7,-6 12,-22-10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9T01:43:43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19,'0'-1,"1"0,-1 0,1 0,0 0,-1 0,1 0,0 0,0 0,0 0,0 0,0 0,-1 0,2 1,-1-1,0 0,0 1,0-1,0 1,0-1,0 1,1-1,-1 1,0 0,0 0,1-1,-1 1,0 0,0 0,1 0,-1 1,0-1,2 0,43 6,-40-4,0 1,0 0,-1 1,1-1,-1 1,0 0,0 0,0 1,0-1,-1 1,7 9,41 66,-39-57,-10-18,15 24,18 41,-31-58,0 1,-2-1,1 1,-2 0,1 0,0 21,-3-25,-1-1,1 0,-1 0,0 0,-1 0,0 0,-1 0,1-1,-1 1,-1-1,1 1,-10 12,-2 0,-1-1,-35 32,30-31,-34 41,46-46,1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9T01:43:4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0,'13'3,"1"0,-1 0,0 1,0 1,0 0,0 1,-1 0,0 1,-1 0,1 1,10 10,-1 1,-1 1,-2 1,22 31,22 25,-40-51,-2 2,0 0,-2 1,-2 0,0 2,-2 0,16 54,-25-59,-1 0,-1 0,-1 0,-2 0,-3 31,1 11,2-55,-1 1,-1-1,0 0,-1 0,0 0,-1-1,0 1,-10 18,-3 1,-38 51,6-11,16-16,14-24,-26 36,40-61,-1 1,0 0,0 0,0 1,-4 10,5-5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07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18,'0'-1,"1"0,-1 0,0 0,1 1,-1-1,0 0,1 0,-1 0,1 1,-1-1,1 0,0 1,-1-1,1 0,0 1,-1-1,1 1,0-1,0 1,-1-1,1 1,0-1,0 1,0 0,0 0,-1-1,1 1,0 0,0 0,0 0,0 0,0 0,0 0,0 0,0 0,-1 1,1-1,1 0,2 1,-1-1,0 1,1-1,-1 1,0 0,0 0,0 0,0 1,4 2,11 14,-2 1,0 0,-1 2,-2 0,0 0,19 43,7 11,-18-36,-2 1,-1 1,-2 0,13 59,-19-59,-2 1,-2 0,-2 1,-1 64,-3-82,0 3,0-1,-2 0,-10 50,9-68,0 0,0 0,-1-1,0 1,0-1,-1 0,0 0,-1 0,0-1,0 1,0-1,-1-1,0 1,-16 10,-8 5,17-11,-1-1,0 0,0-1,-1 0,0-2,-1 0,-22 7,30-12,0 1,0 0,0 0,1 1,-1 1,-10 7,8-5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09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1,'7'-1,"0"2,0-1,0 1,0 0,0 0,0 1,0 0,0 0,0 1,-1 0,1 0,7 5,-5-1,-1 1,0-1,0 1,0 1,-1 0,-1 0,8 12,215 342,-168-259,-4 4,-5 1,40 125,-81-199,-1 0,-2 1,-1 0,3 70,-14 149,3-232,-2 13,-3-1,0 1,-3-2,-1 1,-1-1,-2-1,-1 0,-2-1,-1 0,-1-2,-42 54,48-68,3-1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1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13,'0'0,"0"-1,0 1,0 0,0-1,0 1,0-1,0 1,-1-1,1 1,0-1,0 1,0-1,0 1,0 0,-1-1,1 1,0-1,0 1,-1 0,1-1,0 1,-1 0,1-1,0 1,-1 0,1-1,-1 1,1 0,0 0,-1-1,1 1,-1 0,1 0,-1 0,1 0,-1 0,1 0,0 0,-1 0,1 0,-1 0,1 0,-1 0,1 0,-1 0,1 0,-1 0,1 0,0 1,-1-1,-1 0,1 1,-1 0,1-1,0 1,0 0,-1 0,1-1,0 1,0 0,0 0,0 0,0 0,0 1,0-1,-1 2,-7 28,2 0,1 0,1 0,2 0,1 1,1 0,4 34,-1 7,-2-62,2 0,-1 0,1 0,1 0,0-1,1 1,9 20,46 70,-39-70,-10-14,2-1,0 0,1-1,0-1,1 0,1 0,0-2,22 15,-34-25,1 0,-1 0,1-1,0 1,-1-1,1 0,0 0,0 0,0-1,0 1,0-1,0 0,0 0,0 0,0-1,0 1,0-1,0 0,-1 0,1 0,0-1,0 1,-1-1,1 0,5-4,-3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13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0,'-10'11,"1"-1,0 2,1-1,1 1,0 1,0-1,1 1,1 0,-5 16,-4 23,-8 57,16-74,-1 19,3 1,2 0,6 63,-2-85,1 16,1 0,3-1,3 1,1-2,2 0,2 0,3-1,28 53,-42-92,0 0,1-1,0 0,0 0,1 0,-1 0,1-1,1 0,-1 0,1-1,-1 0,1 0,0 0,1-1,-1 0,1-1,15 4,16 7,34 18,-46-26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2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0,'6'0,"-1"1,1-1,0 1,-1 0,1 0,-1 1,1-1,-1 1,0 1,0-1,0 1,0-1,0 2,-1-1,1 0,-1 1,0 0,0 0,0 0,4 6,3 7,-1 0,0 1,-1 0,8 25,-9-22,15 29,-17-40,0 1,-1 1,-1-1,0 1,0 0,-1 0,-1 0,2 17,-6 184,1-206,0 0,-1 0,1 0,-2-1,1 1,-1 0,0-1,0 0,-1 0,1 0,-2 0,1 0,-1-1,1 0,-1 0,-1 0,-7 6,-3 0,1-2,-1 0,0 0,-1-1,-26 8,26-11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23,'1'-1,"-1"0,1 0,-1 0,1 0,0 0,0 0,-1 0,1 0,0 0,0 0,0 0,0 0,0 0,0 1,0-1,1 1,-1-1,0 1,0-1,0 1,1-1,-1 1,0 0,0 0,1 0,-1-1,2 2,43-5,-40 4,5 0,0 0,0 1,0 0,1 1,-1 0,-1 0,1 1,0 1,-1 0,0 0,0 1,11 7,-9-4,-1 1,-1 0,1 1,-1 0,-1 0,0 1,-1 0,0 1,8 15,17 24,-25-40,-1 0,0 0,0 1,-1 0,-1 0,0 0,5 19,0 10,29 70,-28-85,-1 0,-1 1,-1 0,-2 1,-1 0,3 39,3 35,-7-71,2 47,-4 3,-5 92,-2-138,-14 50,2-12,12-52,-1 1,-1-1,-1 0,-1 0,-1-1,0 0,-2-1,0 0,-1-1,-1 0,-1-1,0-1,-1 0,-20 14,30-27,1 0,-1 0,0 0,0-1,-1 0,1-1,0 1,-1-1,1 0,-9-1,-75-2,40-1,-6 2,47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21:39:03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1,'-1'4,"0"0,0 0,0 0,-1 0,1-1,-1 1,0 0,0-1,0 1,-1-1,1 0,-1 0,-5 6,-49 42,39-35,-5 4,-6 5,0 1,2 1,1 1,-29 41,51-62,1 0,-1 0,1 1,1-1,-1 1,2-1,-1 1,1 0,0 0,0 0,1 0,1 11,2 10,2 0,9 31,0 4,-7-36,0-1,16 37,4 12,-22-59,1 0,1 0,0-1,1 0,0 0,1-1,1 0,1-1,0 0,1 0,26 23,-20-21,-4-3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B68A1-66CD-441C-8F27-53411858FD2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4754-F586-4AEE-8D01-30C113BE7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7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7312D-3A55-406F-BC7B-FBE48D702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261E-75E3-4BEB-A95E-B0F56526E9C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BE8-E3A0-470C-8E6D-8F7B8562D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7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261E-75E3-4BEB-A95E-B0F56526E9C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BE8-E3A0-470C-8E6D-8F7B8562D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4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261E-75E3-4BEB-A95E-B0F56526E9C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BE8-E3A0-470C-8E6D-8F7B8562D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3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253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8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763000" cy="5059363"/>
          </a:xfr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spcAft>
                <a:spcPts val="2500"/>
              </a:spcAft>
              <a:defRPr sz="4300" b="1"/>
            </a:lvl1pPr>
            <a:lvl2pPr marL="1147763" indent="-34607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defRPr sz="32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21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29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3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48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0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8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261E-75E3-4BEB-A95E-B0F56526E9C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BE8-E3A0-470C-8E6D-8F7B8562D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4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03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46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7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0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261E-75E3-4BEB-A95E-B0F56526E9C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BE8-E3A0-470C-8E6D-8F7B8562D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9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261E-75E3-4BEB-A95E-B0F56526E9C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BE8-E3A0-470C-8E6D-8F7B8562D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261E-75E3-4BEB-A95E-B0F56526E9C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BE8-E3A0-470C-8E6D-8F7B8562D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3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261E-75E3-4BEB-A95E-B0F56526E9C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BE8-E3A0-470C-8E6D-8F7B8562D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7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261E-75E3-4BEB-A95E-B0F56526E9C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BE8-E3A0-470C-8E6D-8F7B8562D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261E-75E3-4BEB-A95E-B0F56526E9C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BE8-E3A0-470C-8E6D-8F7B8562D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261E-75E3-4BEB-A95E-B0F56526E9C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BE8-E3A0-470C-8E6D-8F7B8562D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261E-75E3-4BEB-A95E-B0F56526E9C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02BE8-E3A0-470C-8E6D-8F7B8562D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8115300" y="5829300"/>
            <a:ext cx="990600" cy="1066800"/>
          </a:xfrm>
          <a:prstGeom prst="rtTriangle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chemeClr val="accent1">
                <a:alpha val="4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4506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7807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hyperlink" Target="https://pngimg.com/download/57780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www.pngall.com/first-place-png/download/4306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hyperlink" Target="https://www.duongngo.com/2015/07/chen-bieu-tuong-cam-xuc-emoticons-comment-blogspot.html" TargetMode="External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hyperlink" Target="https://pngimg.com/download/9469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hyperlink" Target="https://pngimg.com/download/57780" TargetMode="External"/><Relationship Id="rId17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hyperlink" Target="http://www.pngall.com/first-place-png/download/4306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hyperlink" Target="https://www.duongngo.com/2015/07/chen-bieu-tuong-cam-xuc-emoticons-comment-blogspot.html" TargetMode="External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hyperlink" Target="https://pngimg.com/download/9469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adphones_icon.sv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ngall.com/emoji-png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hyperlink" Target="https://pngimg.com/download/57780" TargetMode="External"/><Relationship Id="rId17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hyperlink" Target="http://www.pngall.com/first-place-png/download/4306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hyperlink" Target="https://www.duongngo.com/2015/07/chen-bieu-tuong-cam-xuc-emoticons-comment-blogspot.html" TargetMode="External"/><Relationship Id="rId19" Type="http://schemas.openxmlformats.org/officeDocument/2006/relationships/image" Target="../media/image27.tmp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hyperlink" Target="https://pngimg.com/download/9469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35.png"/><Relationship Id="rId7" Type="http://schemas.microsoft.com/office/2007/relationships/hdphoto" Target="../media/hdphoto2.wdp"/><Relationship Id="rId12" Type="http://schemas.openxmlformats.org/officeDocument/2006/relationships/hyperlink" Target="https://pngimg.com/download/57780" TargetMode="External"/><Relationship Id="rId17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hyperlink" Target="http://www.pngall.com/first-place-png/download/43067" TargetMode="External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hyperlink" Target="https://www.duongngo.com/2015/07/chen-bieu-tuong-cam-xuc-emoticons-comment-blogspot.html" TargetMode="External"/><Relationship Id="rId19" Type="http://schemas.openxmlformats.org/officeDocument/2006/relationships/image" Target="../media/image27.tmp"/><Relationship Id="rId4" Type="http://schemas.openxmlformats.org/officeDocument/2006/relationships/image" Target="../media/image10.png"/><Relationship Id="rId9" Type="http://schemas.microsoft.com/office/2007/relationships/hdphoto" Target="../media/hdphoto6.wdp"/><Relationship Id="rId14" Type="http://schemas.openxmlformats.org/officeDocument/2006/relationships/hyperlink" Target="https://pngimg.com/download/94693" TargetMode="External"/><Relationship Id="rId22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13" Type="http://schemas.openxmlformats.org/officeDocument/2006/relationships/customXml" Target="../ink/ink5.xml"/><Relationship Id="rId1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customXml" Target="../ink/ink2.xml"/><Relationship Id="rId12" Type="http://schemas.openxmlformats.org/officeDocument/2006/relationships/image" Target="../media/image80.png"/><Relationship Id="rId17" Type="http://schemas.openxmlformats.org/officeDocument/2006/relationships/customXml" Target="../ink/ink7.xml"/><Relationship Id="rId2" Type="http://schemas.openxmlformats.org/officeDocument/2006/relationships/image" Target="../media/image2.png"/><Relationship Id="rId16" Type="http://schemas.openxmlformats.org/officeDocument/2006/relationships/image" Target="../media/image82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79.png"/><Relationship Id="rId19" Type="http://schemas.openxmlformats.org/officeDocument/2006/relationships/customXml" Target="../ink/ink8.xml"/><Relationship Id="rId4" Type="http://schemas.openxmlformats.org/officeDocument/2006/relationships/image" Target="../media/image1.png"/><Relationship Id="rId9" Type="http://schemas.openxmlformats.org/officeDocument/2006/relationships/customXml" Target="../ink/ink3.xml"/><Relationship Id="rId1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customXml" Target="../ink/ink14.xml"/><Relationship Id="rId18" Type="http://schemas.openxmlformats.org/officeDocument/2006/relationships/image" Target="../media/image92.png"/><Relationship Id="rId3" Type="http://schemas.openxmlformats.org/officeDocument/2006/relationships/customXml" Target="../ink/ink9.xml"/><Relationship Id="rId21" Type="http://schemas.microsoft.com/office/2007/relationships/hdphoto" Target="../media/hdphoto1.wdp"/><Relationship Id="rId7" Type="http://schemas.openxmlformats.org/officeDocument/2006/relationships/customXml" Target="../ink/ink11.xml"/><Relationship Id="rId12" Type="http://schemas.openxmlformats.org/officeDocument/2006/relationships/image" Target="../media/image89.png"/><Relationship Id="rId17" Type="http://schemas.openxmlformats.org/officeDocument/2006/relationships/customXml" Target="../ink/ink16.xml"/><Relationship Id="rId2" Type="http://schemas.openxmlformats.org/officeDocument/2006/relationships/image" Target="../media/image2.png"/><Relationship Id="rId16" Type="http://schemas.openxmlformats.org/officeDocument/2006/relationships/image" Target="../media/image91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88.png"/><Relationship Id="rId19" Type="http://schemas.openxmlformats.org/officeDocument/2006/relationships/image" Target="../media/image9.png"/><Relationship Id="rId4" Type="http://schemas.openxmlformats.org/officeDocument/2006/relationships/image" Target="../media/image85.png"/><Relationship Id="rId9" Type="http://schemas.openxmlformats.org/officeDocument/2006/relationships/customXml" Target="../ink/ink12.xml"/><Relationship Id="rId1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7.png"/><Relationship Id="rId3" Type="http://schemas.openxmlformats.org/officeDocument/2006/relationships/customXml" Target="../ink/ink17.xml"/><Relationship Id="rId7" Type="http://schemas.microsoft.com/office/2007/relationships/hdphoto" Target="../media/hdphoto1.wdp"/><Relationship Id="rId12" Type="http://schemas.openxmlformats.org/officeDocument/2006/relationships/customXml" Target="../ink/ink19.xml"/><Relationship Id="rId17" Type="http://schemas.openxmlformats.org/officeDocument/2006/relationships/image" Target="../media/image99.png"/><Relationship Id="rId2" Type="http://schemas.openxmlformats.org/officeDocument/2006/relationships/image" Target="../media/image2.png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96.png"/><Relationship Id="rId5" Type="http://schemas.openxmlformats.org/officeDocument/2006/relationships/image" Target="../media/image9.png"/><Relationship Id="rId15" Type="http://schemas.openxmlformats.org/officeDocument/2006/relationships/image" Target="../media/image98.png"/><Relationship Id="rId10" Type="http://schemas.openxmlformats.org/officeDocument/2006/relationships/customXml" Target="../ink/ink18.xml"/><Relationship Id="rId4" Type="http://schemas.openxmlformats.org/officeDocument/2006/relationships/image" Target="../media/image89.png"/><Relationship Id="rId9" Type="http://schemas.microsoft.com/office/2007/relationships/hdphoto" Target="../media/hdphoto2.wdp"/><Relationship Id="rId14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duongngo.com/2015/07/chen-bieu-tuong-cam-xuc-emoticons-comment-blogspot.html" TargetMode="External"/><Relationship Id="rId7" Type="http://schemas.openxmlformats.org/officeDocument/2006/relationships/hyperlink" Target="https://pngimg.com/download/94693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pngimg.com/download/57780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://www.pngall.com/first-place-png/download/430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in Families Affected by </a:t>
            </a:r>
            <a:br>
              <a:rPr lang="en-US" dirty="0"/>
            </a:br>
            <a:r>
              <a:rPr lang="en-US" dirty="0"/>
              <a:t>Chemical 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52578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spcAft>
                <a:spcPts val="2200"/>
              </a:spcAft>
            </a:pPr>
            <a:r>
              <a:rPr lang="en-US" sz="3600" b="0" dirty="0"/>
              <a:t>Father with Chemical Dependence</a:t>
            </a:r>
          </a:p>
          <a:p>
            <a:pPr>
              <a:lnSpc>
                <a:spcPts val="4000"/>
              </a:lnSpc>
              <a:spcAft>
                <a:spcPts val="2200"/>
              </a:spcAft>
            </a:pPr>
            <a:r>
              <a:rPr lang="en-US" sz="3600" b="0" dirty="0"/>
              <a:t>Enabler (spouse/partner)</a:t>
            </a:r>
          </a:p>
          <a:p>
            <a:pPr>
              <a:lnSpc>
                <a:spcPts val="4000"/>
              </a:lnSpc>
              <a:spcAft>
                <a:spcPts val="2200"/>
              </a:spcAft>
            </a:pPr>
            <a:r>
              <a:rPr lang="en-US" sz="3600" b="0" dirty="0"/>
              <a:t>Hero</a:t>
            </a:r>
          </a:p>
          <a:p>
            <a:pPr>
              <a:lnSpc>
                <a:spcPts val="4000"/>
              </a:lnSpc>
              <a:spcAft>
                <a:spcPts val="2200"/>
              </a:spcAft>
            </a:pPr>
            <a:r>
              <a:rPr lang="en-US" sz="3600" b="0" dirty="0"/>
              <a:t>Scapegoat</a:t>
            </a:r>
          </a:p>
          <a:p>
            <a:pPr>
              <a:lnSpc>
                <a:spcPts val="4000"/>
              </a:lnSpc>
              <a:spcAft>
                <a:spcPts val="2200"/>
              </a:spcAft>
            </a:pPr>
            <a:r>
              <a:rPr lang="en-US" sz="3600" b="0" dirty="0"/>
              <a:t>Lost Child</a:t>
            </a:r>
          </a:p>
          <a:p>
            <a:pPr>
              <a:lnSpc>
                <a:spcPts val="4000"/>
              </a:lnSpc>
              <a:spcAft>
                <a:spcPts val="2200"/>
              </a:spcAft>
            </a:pPr>
            <a:r>
              <a:rPr lang="en-US" sz="3600" b="0" dirty="0"/>
              <a:t>Mascot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948900-93BD-4F12-96F2-F307F0AB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115" y="1266714"/>
            <a:ext cx="2438400" cy="2914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7F458-9C21-4AD0-A07B-B960F7755453}"/>
              </a:ext>
            </a:extLst>
          </p:cNvPr>
          <p:cNvSpPr txBox="1"/>
          <p:nvPr/>
        </p:nvSpPr>
        <p:spPr>
          <a:xfrm>
            <a:off x="4329532" y="222224"/>
            <a:ext cx="180756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Parent with CD</a:t>
            </a:r>
          </a:p>
        </p:txBody>
      </p:sp>
      <p:pic>
        <p:nvPicPr>
          <p:cNvPr id="16" name="Picture 2" descr="What Is That Emoticons for Facebook, Email &amp; SMS | ID#: 132 | Funny  Emoticons | Funny emoticons, Cool emoji, Emoticon">
            <a:extLst>
              <a:ext uri="{FF2B5EF4-FFF2-40B4-BE49-F238E27FC236}">
                <a16:creationId xmlns:a16="http://schemas.microsoft.com/office/drawing/2014/main" id="{ED136DD2-B765-4B94-93E1-CBC2EFBF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70" y="688601"/>
            <a:ext cx="2281212" cy="22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humbs Down - Hand Gesture | Thumbs down, Animated emoticons, Emoji pictures">
            <a:extLst>
              <a:ext uri="{FF2B5EF4-FFF2-40B4-BE49-F238E27FC236}">
                <a16:creationId xmlns:a16="http://schemas.microsoft.com/office/drawing/2014/main" id="{7A079CEB-6CC9-497D-A650-DB1A9851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000" l="10000" r="90000">
                        <a14:foregroundMark x1="36750" y1="89500" x2="56750" y2="87750"/>
                        <a14:foregroundMark x1="37500" y1="93000" x2="53750" y2="93750"/>
                        <a14:foregroundMark x1="42250" y1="96250" x2="51500" y2="98000"/>
                        <a14:foregroundMark x1="34750" y1="8500" x2="60500" y2="4000"/>
                        <a14:foregroundMark x1="60500" y1="4000" x2="75750" y2="1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4889">
            <a:off x="3906860" y="2780516"/>
            <a:ext cx="1500563" cy="1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humbs Down - Hand Gesture | Thumbs down, Animated emoticons, Emoji pictures">
            <a:extLst>
              <a:ext uri="{FF2B5EF4-FFF2-40B4-BE49-F238E27FC236}">
                <a16:creationId xmlns:a16="http://schemas.microsoft.com/office/drawing/2014/main" id="{EFA092BB-2A5D-4914-B4B0-0E6A8275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000" l="10000" r="90000">
                        <a14:foregroundMark x1="36750" y1="89500" x2="56750" y2="87750"/>
                        <a14:foregroundMark x1="37500" y1="93000" x2="53750" y2="93750"/>
                        <a14:foregroundMark x1="42250" y1="96250" x2="51500" y2="98000"/>
                        <a14:foregroundMark x1="34750" y1="8500" x2="60500" y2="4000"/>
                        <a14:foregroundMark x1="60500" y1="4000" x2="75750" y2="1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944">
            <a:off x="5451374" y="2986313"/>
            <a:ext cx="1553713" cy="15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ramed Emoji Print – Worried Face (Picture Poster Android iPhone Emoticon  Art) | eBay">
            <a:extLst>
              <a:ext uri="{FF2B5EF4-FFF2-40B4-BE49-F238E27FC236}">
                <a16:creationId xmlns:a16="http://schemas.microsoft.com/office/drawing/2014/main" id="{13CDB8E7-B481-4A3D-ABBE-671EBE77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0" b="99250" l="0" r="99500">
                        <a14:foregroundMark x1="38250" y1="2000" x2="19500" y2="12500"/>
                        <a14:foregroundMark x1="19500" y1="12500" x2="3843" y2="29362"/>
                        <a14:foregroundMark x1="24750" y1="6750" x2="49000" y2="2250"/>
                        <a14:foregroundMark x1="49000" y1="2250" x2="68750" y2="5250"/>
                        <a14:foregroundMark x1="90000" y1="21750" x2="99500" y2="43250"/>
                        <a14:foregroundMark x1="99500" y1="43250" x2="98500" y2="65250"/>
                        <a14:foregroundMark x1="98500" y1="65250" x2="86250" y2="87750"/>
                        <a14:foregroundMark x1="86250" y1="87750" x2="74250" y2="98000"/>
                        <a14:foregroundMark x1="93250" y1="27750" x2="98250" y2="52250"/>
                        <a14:foregroundMark x1="98250" y1="52250" x2="92750" y2="75000"/>
                        <a14:foregroundMark x1="92750" y1="75000" x2="64750" y2="99250"/>
                        <a14:foregroundMark x1="96000" y1="33000" x2="99500" y2="52750"/>
                        <a14:foregroundMark x1="99500" y1="52750" x2="96250" y2="69750"/>
                        <a14:foregroundMark x1="42750" y1="48250" x2="32250" y2="66500"/>
                        <a14:foregroundMark x1="32250" y1="66500" x2="44250" y2="50000"/>
                        <a14:foregroundMark x1="44250" y1="50000" x2="43500" y2="48250"/>
                        <a14:foregroundMark x1="43750" y1="53250" x2="44250" y2="57000"/>
                        <a14:foregroundMark x1="56500" y1="48250" x2="56000" y2="64500"/>
                        <a14:backgroundMark x1="500" y1="29250" x2="250" y2="3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04" y="3047552"/>
            <a:ext cx="2281212" cy="22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1A23FD-2356-4F29-8E5D-944808F06111}"/>
              </a:ext>
            </a:extLst>
          </p:cNvPr>
          <p:cNvSpPr txBox="1"/>
          <p:nvPr/>
        </p:nvSpPr>
        <p:spPr>
          <a:xfrm>
            <a:off x="4471279" y="5444798"/>
            <a:ext cx="169629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Enabler/Spouse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E239E7-7C67-43B5-A12A-F470D507090D}"/>
              </a:ext>
            </a:extLst>
          </p:cNvPr>
          <p:cNvGrpSpPr/>
          <p:nvPr/>
        </p:nvGrpSpPr>
        <p:grpSpPr>
          <a:xfrm>
            <a:off x="6056404" y="3886200"/>
            <a:ext cx="2035424" cy="1828800"/>
            <a:chOff x="3485651" y="-2029674"/>
            <a:chExt cx="4521776" cy="43459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F6A320-8BFD-4C80-A341-C2212E226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91" b="88605" l="2344" r="97656">
                          <a14:foregroundMark x1="29492" y1="9535" x2="52734" y2="3023"/>
                          <a14:foregroundMark x1="52734" y1="3023" x2="69922" y2="9070"/>
                          <a14:foregroundMark x1="12891" y1="47674" x2="2344" y2="74884"/>
                          <a14:foregroundMark x1="2344" y1="74884" x2="4688" y2="88837"/>
                          <a14:foregroundMark x1="85156" y1="61860" x2="97656" y2="788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b="4502"/>
            <a:stretch/>
          </p:blipFill>
          <p:spPr>
            <a:xfrm>
              <a:off x="3485651" y="-2029674"/>
              <a:ext cx="4521776" cy="39260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EE960A-B0F2-4DA3-A375-DD1F7232B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5761750" y="1324939"/>
              <a:ext cx="529566" cy="99133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11B4D0-3201-4005-B905-7F431C277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4682015" y="998299"/>
              <a:ext cx="1048698" cy="10486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A2B5E0-EA2F-4251-9652-E6BE7E12D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252368" y="1011545"/>
              <a:ext cx="845005" cy="84500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C3133A2-AEAF-4A58-9EAC-DD138D296C13}"/>
              </a:ext>
            </a:extLst>
          </p:cNvPr>
          <p:cNvSpPr txBox="1"/>
          <p:nvPr/>
        </p:nvSpPr>
        <p:spPr>
          <a:xfrm>
            <a:off x="6900678" y="5846878"/>
            <a:ext cx="59894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Hero</a:t>
            </a:r>
          </a:p>
        </p:txBody>
      </p:sp>
    </p:spTree>
    <p:extLst>
      <p:ext uri="{BB962C8B-B14F-4D97-AF65-F5344CB8AC3E}">
        <p14:creationId xmlns:p14="http://schemas.microsoft.com/office/powerpoint/2010/main" val="401645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FC414C-15C2-4E4D-A928-70C871D899A0}"/>
              </a:ext>
            </a:extLst>
          </p:cNvPr>
          <p:cNvSpPr txBox="1"/>
          <p:nvPr/>
        </p:nvSpPr>
        <p:spPr>
          <a:xfrm>
            <a:off x="3584710" y="5029200"/>
            <a:ext cx="197458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Scapegoat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154" name="Picture 10" descr="They Cancelled My Preapproved Loan? - IG Realty Solutions">
            <a:extLst>
              <a:ext uri="{FF2B5EF4-FFF2-40B4-BE49-F238E27FC236}">
                <a16:creationId xmlns:a16="http://schemas.microsoft.com/office/drawing/2014/main" id="{62E0F11D-2907-4241-BD9F-0F7A664B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44700"/>
            <a:ext cx="28956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8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948900-93BD-4F12-96F2-F307F0AB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115" y="1266714"/>
            <a:ext cx="2438400" cy="2914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7F458-9C21-4AD0-A07B-B960F7755453}"/>
              </a:ext>
            </a:extLst>
          </p:cNvPr>
          <p:cNvSpPr txBox="1"/>
          <p:nvPr/>
        </p:nvSpPr>
        <p:spPr>
          <a:xfrm>
            <a:off x="4329532" y="222224"/>
            <a:ext cx="180756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Parent with CD</a:t>
            </a:r>
          </a:p>
        </p:txBody>
      </p:sp>
      <p:pic>
        <p:nvPicPr>
          <p:cNvPr id="16" name="Picture 2" descr="What Is That Emoticons for Facebook, Email &amp; SMS | ID#: 132 | Funny  Emoticons | Funny emoticons, Cool emoji, Emoticon">
            <a:extLst>
              <a:ext uri="{FF2B5EF4-FFF2-40B4-BE49-F238E27FC236}">
                <a16:creationId xmlns:a16="http://schemas.microsoft.com/office/drawing/2014/main" id="{ED136DD2-B765-4B94-93E1-CBC2EFBF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70" y="688601"/>
            <a:ext cx="2281212" cy="22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humbs Down - Hand Gesture | Thumbs down, Animated emoticons, Emoji pictures">
            <a:extLst>
              <a:ext uri="{FF2B5EF4-FFF2-40B4-BE49-F238E27FC236}">
                <a16:creationId xmlns:a16="http://schemas.microsoft.com/office/drawing/2014/main" id="{7A079CEB-6CC9-497D-A650-DB1A9851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000" l="10000" r="90000">
                        <a14:foregroundMark x1="36750" y1="89500" x2="56750" y2="87750"/>
                        <a14:foregroundMark x1="37500" y1="93000" x2="53750" y2="93750"/>
                        <a14:foregroundMark x1="42250" y1="96250" x2="51500" y2="98000"/>
                        <a14:foregroundMark x1="34750" y1="8500" x2="60500" y2="4000"/>
                        <a14:foregroundMark x1="60500" y1="4000" x2="75750" y2="1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4889">
            <a:off x="3906860" y="2780516"/>
            <a:ext cx="1500563" cy="1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humbs Down - Hand Gesture | Thumbs down, Animated emoticons, Emoji pictures">
            <a:extLst>
              <a:ext uri="{FF2B5EF4-FFF2-40B4-BE49-F238E27FC236}">
                <a16:creationId xmlns:a16="http://schemas.microsoft.com/office/drawing/2014/main" id="{EFA092BB-2A5D-4914-B4B0-0E6A8275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000" l="10000" r="90000">
                        <a14:foregroundMark x1="36750" y1="89500" x2="56750" y2="87750"/>
                        <a14:foregroundMark x1="37500" y1="93000" x2="53750" y2="93750"/>
                        <a14:foregroundMark x1="42250" y1="96250" x2="51500" y2="98000"/>
                        <a14:foregroundMark x1="34750" y1="8500" x2="60500" y2="4000"/>
                        <a14:foregroundMark x1="60500" y1="4000" x2="75750" y2="1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944">
            <a:off x="5451374" y="2986313"/>
            <a:ext cx="1553713" cy="15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ramed Emoji Print – Worried Face (Picture Poster Android iPhone Emoticon  Art) | eBay">
            <a:extLst>
              <a:ext uri="{FF2B5EF4-FFF2-40B4-BE49-F238E27FC236}">
                <a16:creationId xmlns:a16="http://schemas.microsoft.com/office/drawing/2014/main" id="{13CDB8E7-B481-4A3D-ABBE-671EBE77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0" b="99250" l="0" r="99500">
                        <a14:foregroundMark x1="38250" y1="2000" x2="19500" y2="12500"/>
                        <a14:foregroundMark x1="19500" y1="12500" x2="3843" y2="29362"/>
                        <a14:foregroundMark x1="24750" y1="6750" x2="49000" y2="2250"/>
                        <a14:foregroundMark x1="49000" y1="2250" x2="68750" y2="5250"/>
                        <a14:foregroundMark x1="90000" y1="21750" x2="99500" y2="43250"/>
                        <a14:foregroundMark x1="99500" y1="43250" x2="98500" y2="65250"/>
                        <a14:foregroundMark x1="98500" y1="65250" x2="86250" y2="87750"/>
                        <a14:foregroundMark x1="86250" y1="87750" x2="74250" y2="98000"/>
                        <a14:foregroundMark x1="93250" y1="27750" x2="98250" y2="52250"/>
                        <a14:foregroundMark x1="98250" y1="52250" x2="92750" y2="75000"/>
                        <a14:foregroundMark x1="92750" y1="75000" x2="64750" y2="99250"/>
                        <a14:foregroundMark x1="96000" y1="33000" x2="99500" y2="52750"/>
                        <a14:foregroundMark x1="99500" y1="52750" x2="96250" y2="69750"/>
                        <a14:foregroundMark x1="42750" y1="48250" x2="32250" y2="66500"/>
                        <a14:foregroundMark x1="32250" y1="66500" x2="44250" y2="50000"/>
                        <a14:foregroundMark x1="44250" y1="50000" x2="43500" y2="48250"/>
                        <a14:foregroundMark x1="43750" y1="53250" x2="44250" y2="57000"/>
                        <a14:foregroundMark x1="56500" y1="48250" x2="56000" y2="64500"/>
                        <a14:backgroundMark x1="500" y1="29250" x2="250" y2="3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04" y="3047552"/>
            <a:ext cx="2281212" cy="22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1A23FD-2356-4F29-8E5D-944808F06111}"/>
              </a:ext>
            </a:extLst>
          </p:cNvPr>
          <p:cNvSpPr txBox="1"/>
          <p:nvPr/>
        </p:nvSpPr>
        <p:spPr>
          <a:xfrm>
            <a:off x="4471279" y="5444798"/>
            <a:ext cx="169629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Enabler/Spouse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E239E7-7C67-43B5-A12A-F470D507090D}"/>
              </a:ext>
            </a:extLst>
          </p:cNvPr>
          <p:cNvGrpSpPr/>
          <p:nvPr/>
        </p:nvGrpSpPr>
        <p:grpSpPr>
          <a:xfrm>
            <a:off x="6056404" y="3972124"/>
            <a:ext cx="1954851" cy="1742875"/>
            <a:chOff x="3485651" y="-2029674"/>
            <a:chExt cx="4521776" cy="43459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F6A320-8BFD-4C80-A341-C2212E226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91" b="88605" l="2344" r="97656">
                          <a14:foregroundMark x1="29492" y1="9535" x2="52734" y2="3023"/>
                          <a14:foregroundMark x1="52734" y1="3023" x2="69922" y2="9070"/>
                          <a14:foregroundMark x1="12891" y1="47674" x2="2344" y2="74884"/>
                          <a14:foregroundMark x1="2344" y1="74884" x2="4688" y2="88837"/>
                          <a14:foregroundMark x1="85156" y1="61860" x2="97656" y2="788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b="4502"/>
            <a:stretch/>
          </p:blipFill>
          <p:spPr>
            <a:xfrm>
              <a:off x="3485651" y="-2029674"/>
              <a:ext cx="4521776" cy="39260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EE960A-B0F2-4DA3-A375-DD1F7232B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5761750" y="1324939"/>
              <a:ext cx="529566" cy="99133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11B4D0-3201-4005-B905-7F431C277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4682015" y="998299"/>
              <a:ext cx="1048698" cy="10486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A2B5E0-EA2F-4251-9652-E6BE7E12D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252368" y="1011545"/>
              <a:ext cx="845005" cy="84500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C3133A2-AEAF-4A58-9EAC-DD138D296C13}"/>
              </a:ext>
            </a:extLst>
          </p:cNvPr>
          <p:cNvSpPr txBox="1"/>
          <p:nvPr/>
        </p:nvSpPr>
        <p:spPr>
          <a:xfrm>
            <a:off x="6900678" y="5846878"/>
            <a:ext cx="59894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Hero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D841D-62B5-489A-A9D2-42D1AB5E6B0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4004" y="4180900"/>
            <a:ext cx="1511854" cy="1387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9AFA7E-8E7B-49F7-9197-7F4DB37687D2}"/>
              </a:ext>
            </a:extLst>
          </p:cNvPr>
          <p:cNvSpPr txBox="1"/>
          <p:nvPr/>
        </p:nvSpPr>
        <p:spPr>
          <a:xfrm>
            <a:off x="457200" y="5677601"/>
            <a:ext cx="105798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Scapegoat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98B249-A1FD-4A09-8219-E87A720433D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328524">
            <a:off x="2018551" y="4366638"/>
            <a:ext cx="691226" cy="6912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1EE34F-BCBE-4101-AC38-7C082F2D6C0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0800000">
            <a:off x="2887955" y="3168787"/>
            <a:ext cx="691226" cy="6912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496C6B-8540-4BCB-A157-684FDF1E45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0800000">
            <a:off x="2904513" y="3972125"/>
            <a:ext cx="691226" cy="6912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393661-8E9F-4487-9010-3CE38B824C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0607248">
            <a:off x="2977206" y="4709131"/>
            <a:ext cx="691226" cy="6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81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06C66D-2B80-4352-92B6-D1527055B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27685" y="1752600"/>
            <a:ext cx="3544617" cy="198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8B3C54-03B8-44F5-B0D0-85E37B34C6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24200" y="1905000"/>
            <a:ext cx="2551588" cy="2199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C78053-3631-4D23-A4B2-ABEC67D298A5}"/>
              </a:ext>
            </a:extLst>
          </p:cNvPr>
          <p:cNvSpPr txBox="1"/>
          <p:nvPr/>
        </p:nvSpPr>
        <p:spPr>
          <a:xfrm>
            <a:off x="3379713" y="4495800"/>
            <a:ext cx="2040559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Lost Child</a:t>
            </a:r>
          </a:p>
        </p:txBody>
      </p:sp>
    </p:spTree>
    <p:extLst>
      <p:ext uri="{BB962C8B-B14F-4D97-AF65-F5344CB8AC3E}">
        <p14:creationId xmlns:p14="http://schemas.microsoft.com/office/powerpoint/2010/main" val="3599674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948900-93BD-4F12-96F2-F307F0AB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115" y="1266714"/>
            <a:ext cx="2438400" cy="2914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7F458-9C21-4AD0-A07B-B960F7755453}"/>
              </a:ext>
            </a:extLst>
          </p:cNvPr>
          <p:cNvSpPr txBox="1"/>
          <p:nvPr/>
        </p:nvSpPr>
        <p:spPr>
          <a:xfrm>
            <a:off x="4329532" y="222224"/>
            <a:ext cx="180756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Parent with CD</a:t>
            </a:r>
          </a:p>
        </p:txBody>
      </p:sp>
      <p:pic>
        <p:nvPicPr>
          <p:cNvPr id="16" name="Picture 2" descr="What Is That Emoticons for Facebook, Email &amp; SMS | ID#: 132 | Funny  Emoticons | Funny emoticons, Cool emoji, Emoticon">
            <a:extLst>
              <a:ext uri="{FF2B5EF4-FFF2-40B4-BE49-F238E27FC236}">
                <a16:creationId xmlns:a16="http://schemas.microsoft.com/office/drawing/2014/main" id="{ED136DD2-B765-4B94-93E1-CBC2EFBF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70" y="688601"/>
            <a:ext cx="2281212" cy="22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humbs Down - Hand Gesture | Thumbs down, Animated emoticons, Emoji pictures">
            <a:extLst>
              <a:ext uri="{FF2B5EF4-FFF2-40B4-BE49-F238E27FC236}">
                <a16:creationId xmlns:a16="http://schemas.microsoft.com/office/drawing/2014/main" id="{7A079CEB-6CC9-497D-A650-DB1A9851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000" l="10000" r="90000">
                        <a14:foregroundMark x1="36750" y1="89500" x2="56750" y2="87750"/>
                        <a14:foregroundMark x1="37500" y1="93000" x2="53750" y2="93750"/>
                        <a14:foregroundMark x1="42250" y1="96250" x2="51500" y2="98000"/>
                        <a14:foregroundMark x1="34750" y1="8500" x2="60500" y2="4000"/>
                        <a14:foregroundMark x1="60500" y1="4000" x2="75750" y2="1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4889">
            <a:off x="3906860" y="2780516"/>
            <a:ext cx="1500563" cy="1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humbs Down - Hand Gesture | Thumbs down, Animated emoticons, Emoji pictures">
            <a:extLst>
              <a:ext uri="{FF2B5EF4-FFF2-40B4-BE49-F238E27FC236}">
                <a16:creationId xmlns:a16="http://schemas.microsoft.com/office/drawing/2014/main" id="{EFA092BB-2A5D-4914-B4B0-0E6A8275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000" l="10000" r="90000">
                        <a14:foregroundMark x1="36750" y1="89500" x2="56750" y2="87750"/>
                        <a14:foregroundMark x1="37500" y1="93000" x2="53750" y2="93750"/>
                        <a14:foregroundMark x1="42250" y1="96250" x2="51500" y2="98000"/>
                        <a14:foregroundMark x1="34750" y1="8500" x2="60500" y2="4000"/>
                        <a14:foregroundMark x1="60500" y1="4000" x2="75750" y2="1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944">
            <a:off x="5451374" y="2986313"/>
            <a:ext cx="1553713" cy="15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ramed Emoji Print – Worried Face (Picture Poster Android iPhone Emoticon  Art) | eBay">
            <a:extLst>
              <a:ext uri="{FF2B5EF4-FFF2-40B4-BE49-F238E27FC236}">
                <a16:creationId xmlns:a16="http://schemas.microsoft.com/office/drawing/2014/main" id="{13CDB8E7-B481-4A3D-ABBE-671EBE77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0" b="99250" l="0" r="99500">
                        <a14:foregroundMark x1="38250" y1="2000" x2="19500" y2="12500"/>
                        <a14:foregroundMark x1="19500" y1="12500" x2="3843" y2="29362"/>
                        <a14:foregroundMark x1="24750" y1="6750" x2="49000" y2="2250"/>
                        <a14:foregroundMark x1="49000" y1="2250" x2="68750" y2="5250"/>
                        <a14:foregroundMark x1="90000" y1="21750" x2="99500" y2="43250"/>
                        <a14:foregroundMark x1="99500" y1="43250" x2="98500" y2="65250"/>
                        <a14:foregroundMark x1="98500" y1="65250" x2="86250" y2="87750"/>
                        <a14:foregroundMark x1="86250" y1="87750" x2="74250" y2="98000"/>
                        <a14:foregroundMark x1="93250" y1="27750" x2="98250" y2="52250"/>
                        <a14:foregroundMark x1="98250" y1="52250" x2="92750" y2="75000"/>
                        <a14:foregroundMark x1="92750" y1="75000" x2="64750" y2="99250"/>
                        <a14:foregroundMark x1="96000" y1="33000" x2="99500" y2="52750"/>
                        <a14:foregroundMark x1="99500" y1="52750" x2="96250" y2="69750"/>
                        <a14:foregroundMark x1="42750" y1="48250" x2="32250" y2="66500"/>
                        <a14:foregroundMark x1="32250" y1="66500" x2="44250" y2="50000"/>
                        <a14:foregroundMark x1="44250" y1="50000" x2="43500" y2="48250"/>
                        <a14:foregroundMark x1="43750" y1="53250" x2="44250" y2="57000"/>
                        <a14:foregroundMark x1="56500" y1="48250" x2="56000" y2="64500"/>
                        <a14:backgroundMark x1="500" y1="29250" x2="250" y2="3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04" y="3047552"/>
            <a:ext cx="2281212" cy="22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1A23FD-2356-4F29-8E5D-944808F06111}"/>
              </a:ext>
            </a:extLst>
          </p:cNvPr>
          <p:cNvSpPr txBox="1"/>
          <p:nvPr/>
        </p:nvSpPr>
        <p:spPr>
          <a:xfrm>
            <a:off x="4471279" y="5444798"/>
            <a:ext cx="169629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Enabler/Spouse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E239E7-7C67-43B5-A12A-F470D507090D}"/>
              </a:ext>
            </a:extLst>
          </p:cNvPr>
          <p:cNvGrpSpPr/>
          <p:nvPr/>
        </p:nvGrpSpPr>
        <p:grpSpPr>
          <a:xfrm>
            <a:off x="6056404" y="3972124"/>
            <a:ext cx="1954851" cy="1742875"/>
            <a:chOff x="3485651" y="-2029674"/>
            <a:chExt cx="4521776" cy="43459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F6A320-8BFD-4C80-A341-C2212E226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91" b="88605" l="2344" r="97656">
                          <a14:foregroundMark x1="29492" y1="9535" x2="52734" y2="3023"/>
                          <a14:foregroundMark x1="52734" y1="3023" x2="69922" y2="9070"/>
                          <a14:foregroundMark x1="12891" y1="47674" x2="2344" y2="74884"/>
                          <a14:foregroundMark x1="2344" y1="74884" x2="4688" y2="88837"/>
                          <a14:foregroundMark x1="85156" y1="61860" x2="97656" y2="788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b="4502"/>
            <a:stretch/>
          </p:blipFill>
          <p:spPr>
            <a:xfrm>
              <a:off x="3485651" y="-2029674"/>
              <a:ext cx="4521776" cy="39260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EE960A-B0F2-4DA3-A375-DD1F7232B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5761750" y="1324939"/>
              <a:ext cx="529566" cy="99133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11B4D0-3201-4005-B905-7F431C277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4682015" y="998299"/>
              <a:ext cx="1048698" cy="10486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A2B5E0-EA2F-4251-9652-E6BE7E12D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252368" y="1011545"/>
              <a:ext cx="845005" cy="84500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C3133A2-AEAF-4A58-9EAC-DD138D296C13}"/>
              </a:ext>
            </a:extLst>
          </p:cNvPr>
          <p:cNvSpPr txBox="1"/>
          <p:nvPr/>
        </p:nvSpPr>
        <p:spPr>
          <a:xfrm>
            <a:off x="6900678" y="5846878"/>
            <a:ext cx="59894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Hero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D841D-62B5-489A-A9D2-42D1AB5E6B0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4004" y="4150261"/>
            <a:ext cx="1545229" cy="1418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9AFA7E-8E7B-49F7-9197-7F4DB37687D2}"/>
              </a:ext>
            </a:extLst>
          </p:cNvPr>
          <p:cNvSpPr txBox="1"/>
          <p:nvPr/>
        </p:nvSpPr>
        <p:spPr>
          <a:xfrm>
            <a:off x="457200" y="5677601"/>
            <a:ext cx="105798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Scapegoat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98B249-A1FD-4A09-8219-E87A720433D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328524">
            <a:off x="2018551" y="4366638"/>
            <a:ext cx="691226" cy="6912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1EE34F-BCBE-4101-AC38-7C082F2D6C0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0800000">
            <a:off x="2887955" y="3168787"/>
            <a:ext cx="691226" cy="6912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496C6B-8540-4BCB-A157-684FDF1E45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0800000">
            <a:off x="2904513" y="3972125"/>
            <a:ext cx="691226" cy="6912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393661-8E9F-4487-9010-3CE38B824C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0607248">
            <a:off x="2977206" y="4709131"/>
            <a:ext cx="691226" cy="691226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45FF02A6-08C0-4608-8652-2493784FBB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677">
            <a:off x="6769005" y="403307"/>
            <a:ext cx="2118532" cy="1593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CF153A-CFC2-465C-98EA-669F277CE93C}"/>
              </a:ext>
            </a:extLst>
          </p:cNvPr>
          <p:cNvSpPr txBox="1"/>
          <p:nvPr/>
        </p:nvSpPr>
        <p:spPr>
          <a:xfrm rot="19581560">
            <a:off x="7868130" y="1984625"/>
            <a:ext cx="100790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Lost Child</a:t>
            </a:r>
          </a:p>
        </p:txBody>
      </p:sp>
    </p:spTree>
    <p:extLst>
      <p:ext uri="{BB962C8B-B14F-4D97-AF65-F5344CB8AC3E}">
        <p14:creationId xmlns:p14="http://schemas.microsoft.com/office/powerpoint/2010/main" val="3720090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A16DD8-F08F-445B-9600-05931BECCEFD}"/>
              </a:ext>
            </a:extLst>
          </p:cNvPr>
          <p:cNvSpPr txBox="1"/>
          <p:nvPr/>
        </p:nvSpPr>
        <p:spPr>
          <a:xfrm>
            <a:off x="3907089" y="5181600"/>
            <a:ext cx="1535613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Mascot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205641-D604-40A2-9052-F3501C7AA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618" y="3426618"/>
            <a:ext cx="4763" cy="4763"/>
          </a:xfrm>
          <a:prstGeom prst="rect">
            <a:avLst/>
          </a:prstGeom>
        </p:spPr>
      </p:pic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id="{A48A9CDC-5531-45CF-A7F3-0D3694C1B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5068458" cy="2975974"/>
          </a:xfrm>
          <a:prstGeom prst="rect">
            <a:avLst/>
          </a:prstGeom>
        </p:spPr>
      </p:pic>
      <p:pic>
        <p:nvPicPr>
          <p:cNvPr id="8196" name="Picture 4" descr="Pet Jester Hat - Jester Hat Clip Art Transparent PNG - 552x437 - Free  Download on NicePNG">
            <a:extLst>
              <a:ext uri="{FF2B5EF4-FFF2-40B4-BE49-F238E27FC236}">
                <a16:creationId xmlns:a16="http://schemas.microsoft.com/office/drawing/2014/main" id="{6B5336DB-A72E-4767-AA0C-4DE400D8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1" b="89942" l="10000" r="90000">
                        <a14:foregroundMark x1="46341" y1="17021" x2="61585" y2="9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19826"/>
            <a:ext cx="1729792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17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948900-93BD-4F12-96F2-F307F0AB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115" y="1266714"/>
            <a:ext cx="2438400" cy="2914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7F458-9C21-4AD0-A07B-B960F7755453}"/>
              </a:ext>
            </a:extLst>
          </p:cNvPr>
          <p:cNvSpPr txBox="1"/>
          <p:nvPr/>
        </p:nvSpPr>
        <p:spPr>
          <a:xfrm>
            <a:off x="4329532" y="222224"/>
            <a:ext cx="180756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Parent with CD</a:t>
            </a:r>
          </a:p>
        </p:txBody>
      </p:sp>
      <p:pic>
        <p:nvPicPr>
          <p:cNvPr id="16" name="Picture 2" descr="What Is That Emoticons for Facebook, Email &amp; SMS | ID#: 132 | Funny  Emoticons | Funny emoticons, Cool emoji, Emoticon">
            <a:extLst>
              <a:ext uri="{FF2B5EF4-FFF2-40B4-BE49-F238E27FC236}">
                <a16:creationId xmlns:a16="http://schemas.microsoft.com/office/drawing/2014/main" id="{ED136DD2-B765-4B94-93E1-CBC2EFBF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70" y="688601"/>
            <a:ext cx="2281212" cy="22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humbs Down - Hand Gesture | Thumbs down, Animated emoticons, Emoji pictures">
            <a:extLst>
              <a:ext uri="{FF2B5EF4-FFF2-40B4-BE49-F238E27FC236}">
                <a16:creationId xmlns:a16="http://schemas.microsoft.com/office/drawing/2014/main" id="{7A079CEB-6CC9-497D-A650-DB1A9851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000" l="10000" r="90000">
                        <a14:foregroundMark x1="36750" y1="89500" x2="56750" y2="87750"/>
                        <a14:foregroundMark x1="37500" y1="93000" x2="53750" y2="93750"/>
                        <a14:foregroundMark x1="42250" y1="96250" x2="51500" y2="98000"/>
                        <a14:foregroundMark x1="34750" y1="8500" x2="60500" y2="4000"/>
                        <a14:foregroundMark x1="60500" y1="4000" x2="75750" y2="1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4889">
            <a:off x="3906860" y="2780516"/>
            <a:ext cx="1500563" cy="1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humbs Down - Hand Gesture | Thumbs down, Animated emoticons, Emoji pictures">
            <a:extLst>
              <a:ext uri="{FF2B5EF4-FFF2-40B4-BE49-F238E27FC236}">
                <a16:creationId xmlns:a16="http://schemas.microsoft.com/office/drawing/2014/main" id="{EFA092BB-2A5D-4914-B4B0-0E6A8275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000" l="10000" r="90000">
                        <a14:foregroundMark x1="36750" y1="89500" x2="56750" y2="87750"/>
                        <a14:foregroundMark x1="37500" y1="93000" x2="53750" y2="93750"/>
                        <a14:foregroundMark x1="42250" y1="96250" x2="51500" y2="98000"/>
                        <a14:foregroundMark x1="34750" y1="8500" x2="60500" y2="4000"/>
                        <a14:foregroundMark x1="60500" y1="4000" x2="75750" y2="1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944">
            <a:off x="5451374" y="2986313"/>
            <a:ext cx="1553713" cy="15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ramed Emoji Print – Worried Face (Picture Poster Android iPhone Emoticon  Art) | eBay">
            <a:extLst>
              <a:ext uri="{FF2B5EF4-FFF2-40B4-BE49-F238E27FC236}">
                <a16:creationId xmlns:a16="http://schemas.microsoft.com/office/drawing/2014/main" id="{13CDB8E7-B481-4A3D-ABBE-671EBE77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0" b="99250" l="0" r="99500">
                        <a14:foregroundMark x1="38250" y1="2000" x2="19500" y2="12500"/>
                        <a14:foregroundMark x1="19500" y1="12500" x2="3843" y2="29362"/>
                        <a14:foregroundMark x1="24750" y1="6750" x2="49000" y2="2250"/>
                        <a14:foregroundMark x1="49000" y1="2250" x2="68750" y2="5250"/>
                        <a14:foregroundMark x1="90000" y1="21750" x2="99500" y2="43250"/>
                        <a14:foregroundMark x1="99500" y1="43250" x2="98500" y2="65250"/>
                        <a14:foregroundMark x1="98500" y1="65250" x2="86250" y2="87750"/>
                        <a14:foregroundMark x1="86250" y1="87750" x2="74250" y2="98000"/>
                        <a14:foregroundMark x1="93250" y1="27750" x2="98250" y2="52250"/>
                        <a14:foregroundMark x1="98250" y1="52250" x2="92750" y2="75000"/>
                        <a14:foregroundMark x1="92750" y1="75000" x2="64750" y2="99250"/>
                        <a14:foregroundMark x1="96000" y1="33000" x2="99500" y2="52750"/>
                        <a14:foregroundMark x1="99500" y1="52750" x2="96250" y2="69750"/>
                        <a14:foregroundMark x1="42750" y1="48250" x2="32250" y2="66500"/>
                        <a14:foregroundMark x1="32250" y1="66500" x2="44250" y2="50000"/>
                        <a14:foregroundMark x1="44250" y1="50000" x2="43500" y2="48250"/>
                        <a14:foregroundMark x1="43750" y1="53250" x2="44250" y2="57000"/>
                        <a14:foregroundMark x1="56500" y1="48250" x2="56000" y2="64500"/>
                        <a14:backgroundMark x1="500" y1="29250" x2="250" y2="3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04" y="3047552"/>
            <a:ext cx="2281212" cy="22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1A23FD-2356-4F29-8E5D-944808F06111}"/>
              </a:ext>
            </a:extLst>
          </p:cNvPr>
          <p:cNvSpPr txBox="1"/>
          <p:nvPr/>
        </p:nvSpPr>
        <p:spPr>
          <a:xfrm>
            <a:off x="4471279" y="5444798"/>
            <a:ext cx="169629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Enabler/Spouse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E239E7-7C67-43B5-A12A-F470D507090D}"/>
              </a:ext>
            </a:extLst>
          </p:cNvPr>
          <p:cNvGrpSpPr/>
          <p:nvPr/>
        </p:nvGrpSpPr>
        <p:grpSpPr>
          <a:xfrm>
            <a:off x="6056404" y="4005758"/>
            <a:ext cx="2020796" cy="1709242"/>
            <a:chOff x="3485651" y="-2029674"/>
            <a:chExt cx="4521776" cy="43459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F6A320-8BFD-4C80-A341-C2212E226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91" b="88605" l="2344" r="97656">
                          <a14:foregroundMark x1="29492" y1="9535" x2="52734" y2="3023"/>
                          <a14:foregroundMark x1="52734" y1="3023" x2="69922" y2="9070"/>
                          <a14:foregroundMark x1="12891" y1="47674" x2="2344" y2="74884"/>
                          <a14:foregroundMark x1="2344" y1="74884" x2="4688" y2="88837"/>
                          <a14:foregroundMark x1="85156" y1="61860" x2="97656" y2="788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b="4502"/>
            <a:stretch/>
          </p:blipFill>
          <p:spPr>
            <a:xfrm>
              <a:off x="3485651" y="-2029674"/>
              <a:ext cx="4521776" cy="39260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EE960A-B0F2-4DA3-A375-DD1F7232B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5761750" y="1324939"/>
              <a:ext cx="529566" cy="99133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11B4D0-3201-4005-B905-7F431C277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4682015" y="998299"/>
              <a:ext cx="1048698" cy="10486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A2B5E0-EA2F-4251-9652-E6BE7E12D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252368" y="1011545"/>
              <a:ext cx="845005" cy="84500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C3133A2-AEAF-4A58-9EAC-DD138D296C13}"/>
              </a:ext>
            </a:extLst>
          </p:cNvPr>
          <p:cNvSpPr txBox="1"/>
          <p:nvPr/>
        </p:nvSpPr>
        <p:spPr>
          <a:xfrm>
            <a:off x="6900678" y="5846878"/>
            <a:ext cx="59894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Hero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D841D-62B5-489A-A9D2-42D1AB5E6B0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968" y="4270124"/>
            <a:ext cx="1424835" cy="130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9AFA7E-8E7B-49F7-9197-7F4DB37687D2}"/>
              </a:ext>
            </a:extLst>
          </p:cNvPr>
          <p:cNvSpPr txBox="1"/>
          <p:nvPr/>
        </p:nvSpPr>
        <p:spPr>
          <a:xfrm>
            <a:off x="457200" y="5677601"/>
            <a:ext cx="105798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Scapegoat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98B249-A1FD-4A09-8219-E87A720433D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328524">
            <a:off x="2018551" y="4366638"/>
            <a:ext cx="691226" cy="6912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1EE34F-BCBE-4101-AC38-7C082F2D6C0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0800000">
            <a:off x="2887955" y="3168787"/>
            <a:ext cx="691226" cy="6912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496C6B-8540-4BCB-A157-684FDF1E45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0800000">
            <a:off x="2904513" y="3972125"/>
            <a:ext cx="691226" cy="6912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393661-8E9F-4487-9010-3CE38B824C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0607248">
            <a:off x="2977206" y="4709131"/>
            <a:ext cx="691226" cy="691226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45FF02A6-08C0-4608-8652-2493784FBB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677">
            <a:off x="6769005" y="403307"/>
            <a:ext cx="2118532" cy="1593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CF153A-CFC2-465C-98EA-669F277CE93C}"/>
              </a:ext>
            </a:extLst>
          </p:cNvPr>
          <p:cNvSpPr txBox="1"/>
          <p:nvPr/>
        </p:nvSpPr>
        <p:spPr>
          <a:xfrm rot="19581560">
            <a:off x="7868130" y="1984625"/>
            <a:ext cx="100790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Lost Child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FD9727-DF41-45AC-BDB2-AE5FD0B9571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0597583">
            <a:off x="-76242" y="925367"/>
            <a:ext cx="2936633" cy="1724521"/>
          </a:xfrm>
          <a:prstGeom prst="rect">
            <a:avLst/>
          </a:prstGeom>
        </p:spPr>
      </p:pic>
      <p:pic>
        <p:nvPicPr>
          <p:cNvPr id="26" name="Picture 4" descr="Pet Jester Hat - Jester Hat Clip Art Transparent PNG - 552x437 - Free  Download on NicePNG">
            <a:extLst>
              <a:ext uri="{FF2B5EF4-FFF2-40B4-BE49-F238E27FC236}">
                <a16:creationId xmlns:a16="http://schemas.microsoft.com/office/drawing/2014/main" id="{487038B2-A281-49BC-898D-41A5ABCA5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671" b="89942" l="10000" r="90000">
                        <a14:foregroundMark x1="46341" y1="17021" x2="61585" y2="9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365">
            <a:off x="508839" y="437793"/>
            <a:ext cx="1118878" cy="70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CCB270-09B4-4D72-BFED-BFC0D93C1012}"/>
              </a:ext>
            </a:extLst>
          </p:cNvPr>
          <p:cNvSpPr txBox="1"/>
          <p:nvPr/>
        </p:nvSpPr>
        <p:spPr>
          <a:xfrm>
            <a:off x="917427" y="2545412"/>
            <a:ext cx="83517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Mascot</a:t>
            </a:r>
          </a:p>
        </p:txBody>
      </p:sp>
    </p:spTree>
    <p:extLst>
      <p:ext uri="{BB962C8B-B14F-4D97-AF65-F5344CB8AC3E}">
        <p14:creationId xmlns:p14="http://schemas.microsoft.com/office/powerpoint/2010/main" val="183239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E0D859-08AF-4026-AEF2-E091779F0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48208"/>
            <a:ext cx="8178799" cy="55615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2910C6-797D-46F1-B341-41729FBA3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82" y="4938165"/>
            <a:ext cx="1424835" cy="130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60CC79-1AE4-4856-8264-C2C72CFCE78D}"/>
              </a:ext>
            </a:extLst>
          </p:cNvPr>
          <p:cNvSpPr txBox="1"/>
          <p:nvPr/>
        </p:nvSpPr>
        <p:spPr>
          <a:xfrm>
            <a:off x="6641380" y="6324600"/>
            <a:ext cx="116320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Scapegoat</a:t>
            </a:r>
          </a:p>
        </p:txBody>
      </p:sp>
    </p:spTree>
    <p:extLst>
      <p:ext uri="{BB962C8B-B14F-4D97-AF65-F5344CB8AC3E}">
        <p14:creationId xmlns:p14="http://schemas.microsoft.com/office/powerpoint/2010/main" val="1987090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E0D859-08AF-4026-AEF2-E091779F0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64"/>
          <a:stretch/>
        </p:blipFill>
        <p:spPr>
          <a:xfrm>
            <a:off x="1841500" y="248921"/>
            <a:ext cx="5460999" cy="3180079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CC591CF7-9C1C-471A-A08D-4FC1B2776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43" y="2087712"/>
            <a:ext cx="6682957" cy="477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8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umbs Up Smiley Face Emoji - Free vector graphic on Pixabay">
            <a:extLst>
              <a:ext uri="{FF2B5EF4-FFF2-40B4-BE49-F238E27FC236}">
                <a16:creationId xmlns:a16="http://schemas.microsoft.com/office/drawing/2014/main" id="{AEEE9D0F-092A-47C7-8260-91B20CA0B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272566" cy="22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8AC706-3D35-40B3-A54C-6DEE4DFED139}"/>
              </a:ext>
            </a:extLst>
          </p:cNvPr>
          <p:cNvSpPr txBox="1"/>
          <p:nvPr/>
        </p:nvSpPr>
        <p:spPr>
          <a:xfrm>
            <a:off x="3429000" y="4267200"/>
            <a:ext cx="177741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Parent with CD</a:t>
            </a:r>
          </a:p>
        </p:txBody>
      </p:sp>
    </p:spTree>
    <p:extLst>
      <p:ext uri="{BB962C8B-B14F-4D97-AF65-F5344CB8AC3E}">
        <p14:creationId xmlns:p14="http://schemas.microsoft.com/office/powerpoint/2010/main" val="285675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948900-93BD-4F12-96F2-F307F0AB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115" y="1266714"/>
            <a:ext cx="2438400" cy="2914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7F458-9C21-4AD0-A07B-B960F7755453}"/>
              </a:ext>
            </a:extLst>
          </p:cNvPr>
          <p:cNvSpPr txBox="1"/>
          <p:nvPr/>
        </p:nvSpPr>
        <p:spPr>
          <a:xfrm>
            <a:off x="4329532" y="4267200"/>
            <a:ext cx="180756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Parent with CD</a:t>
            </a:r>
          </a:p>
        </p:txBody>
      </p:sp>
      <p:pic>
        <p:nvPicPr>
          <p:cNvPr id="2058" name="Picture 10" descr="Red Cape Clip Art at Clker.com - vector clip art online, royalty free &amp;  public domain">
            <a:extLst>
              <a:ext uri="{FF2B5EF4-FFF2-40B4-BE49-F238E27FC236}">
                <a16:creationId xmlns:a16="http://schemas.microsoft.com/office/drawing/2014/main" id="{BC4BD613-D98B-4958-BF0C-F987A4EF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25" y="171476"/>
            <a:ext cx="3505199" cy="202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umbs Up Smiley Face Emoji - Free vector graphic on Pixabay">
            <a:extLst>
              <a:ext uri="{FF2B5EF4-FFF2-40B4-BE49-F238E27FC236}">
                <a16:creationId xmlns:a16="http://schemas.microsoft.com/office/drawing/2014/main" id="{3B9CE286-4ED0-4AA9-8CE4-7F03B589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31" y="304788"/>
            <a:ext cx="3272566" cy="22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artoon Drugs High Res Stock Images | Shutterstock">
            <a:extLst>
              <a:ext uri="{FF2B5EF4-FFF2-40B4-BE49-F238E27FC236}">
                <a16:creationId xmlns:a16="http://schemas.microsoft.com/office/drawing/2014/main" id="{EE35FF5A-04D0-4457-85D0-EB81EC70C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5" b="13947"/>
          <a:stretch/>
        </p:blipFill>
        <p:spPr bwMode="auto">
          <a:xfrm>
            <a:off x="1807088" y="401701"/>
            <a:ext cx="1602442" cy="96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Liquor Bottle Cartoon High Res Stock Images | Shutterstock">
            <a:extLst>
              <a:ext uri="{FF2B5EF4-FFF2-40B4-BE49-F238E27FC236}">
                <a16:creationId xmlns:a16="http://schemas.microsoft.com/office/drawing/2014/main" id="{D094D5FC-3245-4726-B68C-0E9176E0B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1" t="-1" b="6992"/>
          <a:stretch/>
        </p:blipFill>
        <p:spPr bwMode="auto">
          <a:xfrm>
            <a:off x="2819400" y="2514600"/>
            <a:ext cx="904777" cy="131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Six Pack Beer Images, Stock Photos &amp; Vectors | Shutterstock">
            <a:extLst>
              <a:ext uri="{FF2B5EF4-FFF2-40B4-BE49-F238E27FC236}">
                <a16:creationId xmlns:a16="http://schemas.microsoft.com/office/drawing/2014/main" id="{2D1271FA-A36D-456E-B99C-0245E540F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b="10240"/>
          <a:stretch/>
        </p:blipFill>
        <p:spPr bwMode="auto">
          <a:xfrm>
            <a:off x="2009261" y="1407507"/>
            <a:ext cx="1170688" cy="119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FD9B52-74CC-4770-A9BC-6853D5BE6329}"/>
              </a:ext>
            </a:extLst>
          </p:cNvPr>
          <p:cNvSpPr txBox="1"/>
          <p:nvPr/>
        </p:nvSpPr>
        <p:spPr>
          <a:xfrm>
            <a:off x="990600" y="5581025"/>
            <a:ext cx="7417415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“11 feet tall, invincible, and bullet-proof” </a:t>
            </a:r>
          </a:p>
          <a:p>
            <a:pPr algn="just"/>
            <a:r>
              <a:rPr lang="en-US" sz="10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</a:p>
          <a:p>
            <a:pPr algn="just"/>
            <a:r>
              <a:rPr lang="en-US" sz="10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Len McDonald, Recovery Partnership</a:t>
            </a:r>
            <a:endParaRPr lang="en-US" sz="105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948900-93BD-4F12-96F2-F307F0AB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643" y="2028714"/>
            <a:ext cx="2438400" cy="2914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7F458-9C21-4AD0-A07B-B960F7755453}"/>
              </a:ext>
            </a:extLst>
          </p:cNvPr>
          <p:cNvSpPr txBox="1"/>
          <p:nvPr/>
        </p:nvSpPr>
        <p:spPr>
          <a:xfrm>
            <a:off x="3783192" y="5086709"/>
            <a:ext cx="180756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Parent with CD</a:t>
            </a:r>
          </a:p>
        </p:txBody>
      </p:sp>
      <p:pic>
        <p:nvPicPr>
          <p:cNvPr id="2058" name="Picture 10" descr="Red Cape Clip Art at Clker.com - vector clip art online, royalty free &amp;  public domain">
            <a:extLst>
              <a:ext uri="{FF2B5EF4-FFF2-40B4-BE49-F238E27FC236}">
                <a16:creationId xmlns:a16="http://schemas.microsoft.com/office/drawing/2014/main" id="{BC4BD613-D98B-4958-BF0C-F987A4EF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25" y="171476"/>
            <a:ext cx="3505199" cy="202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umbs Up Smiley Face Emoji - Free vector graphic on Pixabay">
            <a:extLst>
              <a:ext uri="{FF2B5EF4-FFF2-40B4-BE49-F238E27FC236}">
                <a16:creationId xmlns:a16="http://schemas.microsoft.com/office/drawing/2014/main" id="{3B9CE286-4ED0-4AA9-8CE4-7F03B589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87" y="1052422"/>
            <a:ext cx="3272566" cy="22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962B84D-8148-4FE7-ADAA-7CF9CFC5544B}"/>
              </a:ext>
            </a:extLst>
          </p:cNvPr>
          <p:cNvGrpSpPr/>
          <p:nvPr/>
        </p:nvGrpSpPr>
        <p:grpSpPr>
          <a:xfrm>
            <a:off x="3656400" y="2613180"/>
            <a:ext cx="298440" cy="471960"/>
            <a:chOff x="3656400" y="2613180"/>
            <a:chExt cx="29844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51A0B60-AD78-4057-9A04-4D9BC68F4BE3}"/>
                    </a:ext>
                  </a:extLst>
                </p14:cNvPr>
                <p14:cNvContentPartPr/>
                <p14:nvPr/>
              </p14:nvContentPartPr>
              <p14:xfrm>
                <a:off x="3839280" y="2613180"/>
                <a:ext cx="115560" cy="375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51A0B60-AD78-4057-9A04-4D9BC68F4BE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21640" y="2595540"/>
                  <a:ext cx="1512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38F8B96-A18F-4304-B780-FF8F220EF23A}"/>
                    </a:ext>
                  </a:extLst>
                </p14:cNvPr>
                <p14:cNvContentPartPr/>
                <p14:nvPr/>
              </p14:nvContentPartPr>
              <p14:xfrm>
                <a:off x="3656400" y="2628660"/>
                <a:ext cx="140760" cy="456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38F8B96-A18F-4304-B780-FF8F220EF2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38400" y="2610660"/>
                  <a:ext cx="176400" cy="49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048CFA-F7C3-4292-83B0-F761E7E8D98F}"/>
              </a:ext>
            </a:extLst>
          </p:cNvPr>
          <p:cNvGrpSpPr/>
          <p:nvPr/>
        </p:nvGrpSpPr>
        <p:grpSpPr>
          <a:xfrm>
            <a:off x="5429701" y="2939786"/>
            <a:ext cx="354600" cy="732600"/>
            <a:chOff x="6306720" y="2537220"/>
            <a:chExt cx="354600" cy="73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C55F706-6864-4047-9154-F3B32972730C}"/>
                    </a:ext>
                  </a:extLst>
                </p14:cNvPr>
                <p14:cNvContentPartPr/>
                <p14:nvPr/>
              </p14:nvContentPartPr>
              <p14:xfrm>
                <a:off x="6306720" y="2706060"/>
                <a:ext cx="132480" cy="452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C55F706-6864-4047-9154-F3B32972730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88720" y="2688420"/>
                  <a:ext cx="16812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D2563D-A326-4ABE-BE1A-306A41968B82}"/>
                    </a:ext>
                  </a:extLst>
                </p14:cNvPr>
                <p14:cNvContentPartPr/>
                <p14:nvPr/>
              </p14:nvContentPartPr>
              <p14:xfrm>
                <a:off x="6408240" y="2537220"/>
                <a:ext cx="253080" cy="73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D2563D-A326-4ABE-BE1A-306A41968B8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90240" y="2519220"/>
                  <a:ext cx="288720" cy="76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5190F6-1356-499B-9434-D96FD7120BA2}"/>
                  </a:ext>
                </a:extLst>
              </p14:cNvPr>
              <p14:cNvContentPartPr/>
              <p14:nvPr/>
            </p14:nvContentPartPr>
            <p14:xfrm>
              <a:off x="3876360" y="3690660"/>
              <a:ext cx="131040" cy="279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5190F6-1356-499B-9434-D96FD7120BA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58720" y="3673020"/>
                <a:ext cx="1666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E8454E7-7B7E-494F-B2D1-A102C3F64A75}"/>
                  </a:ext>
                </a:extLst>
              </p14:cNvPr>
              <p14:cNvContentPartPr/>
              <p14:nvPr/>
            </p14:nvContentPartPr>
            <p14:xfrm>
              <a:off x="3724080" y="3672660"/>
              <a:ext cx="143280" cy="456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E8454E7-7B7E-494F-B2D1-A102C3F64A7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06080" y="3654660"/>
                <a:ext cx="17892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5EA7252-746B-43E7-AD9F-A5305C09B870}"/>
                  </a:ext>
                </a:extLst>
              </p14:cNvPr>
              <p14:cNvContentPartPr/>
              <p14:nvPr/>
            </p14:nvContentPartPr>
            <p14:xfrm>
              <a:off x="5431322" y="4132735"/>
              <a:ext cx="84600" cy="272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5EA7252-746B-43E7-AD9F-A5305C09B87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13322" y="4114735"/>
                <a:ext cx="12024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7EAF26C-30FE-48A0-B565-59FF33B02419}"/>
                  </a:ext>
                </a:extLst>
              </p14:cNvPr>
              <p14:cNvContentPartPr/>
              <p14:nvPr/>
            </p14:nvContentPartPr>
            <p14:xfrm>
              <a:off x="5598136" y="3968689"/>
              <a:ext cx="199080" cy="605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7EAF26C-30FE-48A0-B565-59FF33B0241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80168" y="3950678"/>
                <a:ext cx="234656" cy="6408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551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948900-93BD-4F12-96F2-F307F0AB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115" y="1266714"/>
            <a:ext cx="2438400" cy="2914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7F458-9C21-4AD0-A07B-B960F7755453}"/>
              </a:ext>
            </a:extLst>
          </p:cNvPr>
          <p:cNvSpPr txBox="1"/>
          <p:nvPr/>
        </p:nvSpPr>
        <p:spPr>
          <a:xfrm>
            <a:off x="4114800" y="274606"/>
            <a:ext cx="180756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Parent with CD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62B84D-8148-4FE7-ADAA-7CF9CFC5544B}"/>
              </a:ext>
            </a:extLst>
          </p:cNvPr>
          <p:cNvGrpSpPr/>
          <p:nvPr/>
        </p:nvGrpSpPr>
        <p:grpSpPr>
          <a:xfrm>
            <a:off x="3656400" y="2613180"/>
            <a:ext cx="298440" cy="471960"/>
            <a:chOff x="3656400" y="2613180"/>
            <a:chExt cx="29844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51A0B60-AD78-4057-9A04-4D9BC68F4BE3}"/>
                    </a:ext>
                  </a:extLst>
                </p14:cNvPr>
                <p14:cNvContentPartPr/>
                <p14:nvPr/>
              </p14:nvContentPartPr>
              <p14:xfrm>
                <a:off x="3839280" y="2613180"/>
                <a:ext cx="115560" cy="375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51A0B60-AD78-4057-9A04-4D9BC68F4BE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21280" y="2595180"/>
                  <a:ext cx="1512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38F8B96-A18F-4304-B780-FF8F220EF23A}"/>
                    </a:ext>
                  </a:extLst>
                </p14:cNvPr>
                <p14:cNvContentPartPr/>
                <p14:nvPr/>
              </p14:nvContentPartPr>
              <p14:xfrm>
                <a:off x="3656400" y="2628660"/>
                <a:ext cx="140760" cy="456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38F8B96-A18F-4304-B780-FF8F220EF23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38400" y="2610660"/>
                  <a:ext cx="176400" cy="49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048CFA-F7C3-4292-83B0-F761E7E8D98F}"/>
              </a:ext>
            </a:extLst>
          </p:cNvPr>
          <p:cNvGrpSpPr/>
          <p:nvPr/>
        </p:nvGrpSpPr>
        <p:grpSpPr>
          <a:xfrm>
            <a:off x="6306720" y="2537220"/>
            <a:ext cx="354600" cy="732600"/>
            <a:chOff x="6306720" y="2537220"/>
            <a:chExt cx="354600" cy="73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C55F706-6864-4047-9154-F3B32972730C}"/>
                    </a:ext>
                  </a:extLst>
                </p14:cNvPr>
                <p14:cNvContentPartPr/>
                <p14:nvPr/>
              </p14:nvContentPartPr>
              <p14:xfrm>
                <a:off x="6306720" y="2706060"/>
                <a:ext cx="132480" cy="452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C55F706-6864-4047-9154-F3B32972730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88720" y="2688060"/>
                  <a:ext cx="16812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D2563D-A326-4ABE-BE1A-306A41968B82}"/>
                    </a:ext>
                  </a:extLst>
                </p14:cNvPr>
                <p14:cNvContentPartPr/>
                <p14:nvPr/>
              </p14:nvContentPartPr>
              <p14:xfrm>
                <a:off x="6408240" y="2537220"/>
                <a:ext cx="253080" cy="73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D2563D-A326-4ABE-BE1A-306A41968B8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90240" y="2519220"/>
                  <a:ext cx="288720" cy="76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5190F6-1356-499B-9434-D96FD7120BA2}"/>
                  </a:ext>
                </a:extLst>
              </p14:cNvPr>
              <p14:cNvContentPartPr/>
              <p14:nvPr/>
            </p14:nvContentPartPr>
            <p14:xfrm>
              <a:off x="3876360" y="3690660"/>
              <a:ext cx="131040" cy="279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5190F6-1356-499B-9434-D96FD7120B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58360" y="3672637"/>
                <a:ext cx="166680" cy="3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E8454E7-7B7E-494F-B2D1-A102C3F64A75}"/>
                  </a:ext>
                </a:extLst>
              </p14:cNvPr>
              <p14:cNvContentPartPr/>
              <p14:nvPr/>
            </p14:nvContentPartPr>
            <p14:xfrm>
              <a:off x="3724080" y="3672660"/>
              <a:ext cx="143280" cy="456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E8454E7-7B7E-494F-B2D1-A102C3F64A7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06125" y="3654660"/>
                <a:ext cx="178831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5EA7252-746B-43E7-AD9F-A5305C09B870}"/>
                  </a:ext>
                </a:extLst>
              </p14:cNvPr>
              <p14:cNvContentPartPr/>
              <p14:nvPr/>
            </p14:nvContentPartPr>
            <p14:xfrm>
              <a:off x="6423360" y="3672660"/>
              <a:ext cx="84600" cy="272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5EA7252-746B-43E7-AD9F-A5305C09B87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05360" y="3654660"/>
                <a:ext cx="12024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7EAF26C-30FE-48A0-B565-59FF33B02419}"/>
                  </a:ext>
                </a:extLst>
              </p14:cNvPr>
              <p14:cNvContentPartPr/>
              <p14:nvPr/>
            </p14:nvContentPartPr>
            <p14:xfrm>
              <a:off x="6446400" y="3580500"/>
              <a:ext cx="199080" cy="605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7EAF26C-30FE-48A0-B565-59FF33B0241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28432" y="3562489"/>
                <a:ext cx="234656" cy="640821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2" descr="What Is That Emoticons for Facebook, Email &amp; SMS | ID#: 132 | Funny  Emoticons | Funny emoticons, Cool emoji, Emoticon">
            <a:extLst>
              <a:ext uri="{FF2B5EF4-FFF2-40B4-BE49-F238E27FC236}">
                <a16:creationId xmlns:a16="http://schemas.microsoft.com/office/drawing/2014/main" id="{ED136DD2-B765-4B94-93E1-CBC2EFBF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71" y="707448"/>
            <a:ext cx="2281212" cy="22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humbs Down - Hand Gesture | Thumbs down, Animated emoticons, Emoji pictures">
            <a:extLst>
              <a:ext uri="{FF2B5EF4-FFF2-40B4-BE49-F238E27FC236}">
                <a16:creationId xmlns:a16="http://schemas.microsoft.com/office/drawing/2014/main" id="{7A079CEB-6CC9-497D-A650-DB1A9851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alphaModFix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000" b="98000" l="10000" r="90000">
                        <a14:foregroundMark x1="36750" y1="89500" x2="56750" y2="87750"/>
                        <a14:foregroundMark x1="37500" y1="93000" x2="53750" y2="93750"/>
                        <a14:foregroundMark x1="42250" y1="96250" x2="51500" y2="98000"/>
                        <a14:foregroundMark x1="34750" y1="8500" x2="60500" y2="4000"/>
                        <a14:foregroundMark x1="60500" y1="4000" x2="75750" y2="1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560">
            <a:off x="5662421" y="1722599"/>
            <a:ext cx="1568348" cy="15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2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948900-93BD-4F12-96F2-F307F0AB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115" y="1266714"/>
            <a:ext cx="2438400" cy="2914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7F458-9C21-4AD0-A07B-B960F7755453}"/>
              </a:ext>
            </a:extLst>
          </p:cNvPr>
          <p:cNvSpPr txBox="1"/>
          <p:nvPr/>
        </p:nvSpPr>
        <p:spPr>
          <a:xfrm>
            <a:off x="4329532" y="222224"/>
            <a:ext cx="180756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Parent with CD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5190F6-1356-499B-9434-D96FD7120BA2}"/>
                  </a:ext>
                </a:extLst>
              </p14:cNvPr>
              <p14:cNvContentPartPr/>
              <p14:nvPr/>
            </p14:nvContentPartPr>
            <p14:xfrm>
              <a:off x="3876360" y="3690660"/>
              <a:ext cx="131040" cy="279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5190F6-1356-499B-9434-D96FD7120B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8360" y="3672637"/>
                <a:ext cx="166680" cy="314686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2" descr="What Is That Emoticons for Facebook, Email &amp; SMS | ID#: 132 | Funny  Emoticons | Funny emoticons, Cool emoji, Emoticon">
            <a:extLst>
              <a:ext uri="{FF2B5EF4-FFF2-40B4-BE49-F238E27FC236}">
                <a16:creationId xmlns:a16="http://schemas.microsoft.com/office/drawing/2014/main" id="{ED136DD2-B765-4B94-93E1-CBC2EFBF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70" y="688601"/>
            <a:ext cx="2281212" cy="22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humbs Down - Hand Gesture | Thumbs down, Animated emoticons, Emoji pictures">
            <a:extLst>
              <a:ext uri="{FF2B5EF4-FFF2-40B4-BE49-F238E27FC236}">
                <a16:creationId xmlns:a16="http://schemas.microsoft.com/office/drawing/2014/main" id="{7A079CEB-6CC9-497D-A650-DB1A9851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8000" l="10000" r="90000">
                        <a14:foregroundMark x1="36750" y1="89500" x2="56750" y2="87750"/>
                        <a14:foregroundMark x1="37500" y1="93000" x2="53750" y2="93750"/>
                        <a14:foregroundMark x1="42250" y1="96250" x2="51500" y2="98000"/>
                        <a14:foregroundMark x1="34750" y1="8500" x2="60500" y2="4000"/>
                        <a14:foregroundMark x1="60500" y1="4000" x2="75750" y2="1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4889">
            <a:off x="3653734" y="2776062"/>
            <a:ext cx="1631987" cy="16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humbs Down - Hand Gesture | Thumbs down, Animated emoticons, Emoji pictures">
            <a:extLst>
              <a:ext uri="{FF2B5EF4-FFF2-40B4-BE49-F238E27FC236}">
                <a16:creationId xmlns:a16="http://schemas.microsoft.com/office/drawing/2014/main" id="{EFA092BB-2A5D-4914-B4B0-0E6A8275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8000" l="10000" r="90000">
                        <a14:foregroundMark x1="36750" y1="89500" x2="56750" y2="87750"/>
                        <a14:foregroundMark x1="37500" y1="93000" x2="53750" y2="93750"/>
                        <a14:foregroundMark x1="42250" y1="96250" x2="51500" y2="98000"/>
                        <a14:foregroundMark x1="34750" y1="8500" x2="60500" y2="4000"/>
                        <a14:foregroundMark x1="60500" y1="4000" x2="75750" y2="1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944">
            <a:off x="5393606" y="2998676"/>
            <a:ext cx="1632324" cy="163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ramed Emoji Print – Worried Face (Picture Poster Android iPhone Emoticon  Art) | eBay">
            <a:extLst>
              <a:ext uri="{FF2B5EF4-FFF2-40B4-BE49-F238E27FC236}">
                <a16:creationId xmlns:a16="http://schemas.microsoft.com/office/drawing/2014/main" id="{13CDB8E7-B481-4A3D-ABBE-671EBE77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50" b="99250" l="0" r="99500">
                        <a14:foregroundMark x1="38250" y1="2000" x2="19500" y2="12500"/>
                        <a14:foregroundMark x1="19500" y1="12500" x2="3843" y2="29362"/>
                        <a14:foregroundMark x1="24750" y1="6750" x2="49000" y2="2250"/>
                        <a14:foregroundMark x1="49000" y1="2250" x2="68750" y2="5250"/>
                        <a14:foregroundMark x1="90000" y1="21750" x2="99500" y2="43250"/>
                        <a14:foregroundMark x1="99500" y1="43250" x2="98500" y2="65250"/>
                        <a14:foregroundMark x1="98500" y1="65250" x2="86250" y2="87750"/>
                        <a14:foregroundMark x1="86250" y1="87750" x2="74250" y2="98000"/>
                        <a14:foregroundMark x1="93250" y1="27750" x2="98250" y2="52250"/>
                        <a14:foregroundMark x1="98250" y1="52250" x2="92750" y2="75000"/>
                        <a14:foregroundMark x1="92750" y1="75000" x2="64750" y2="99250"/>
                        <a14:foregroundMark x1="96000" y1="33000" x2="99500" y2="52750"/>
                        <a14:foregroundMark x1="99500" y1="52750" x2="96250" y2="69750"/>
                        <a14:foregroundMark x1="42750" y1="48250" x2="32250" y2="66500"/>
                        <a14:foregroundMark x1="32250" y1="66500" x2="44250" y2="50000"/>
                        <a14:foregroundMark x1="44250" y1="50000" x2="43500" y2="48250"/>
                        <a14:foregroundMark x1="43750" y1="53250" x2="44250" y2="57000"/>
                        <a14:foregroundMark x1="56500" y1="48250" x2="56000" y2="64500"/>
                        <a14:backgroundMark x1="500" y1="29250" x2="250" y2="3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03" y="2994874"/>
            <a:ext cx="2281212" cy="22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1A23FD-2356-4F29-8E5D-944808F06111}"/>
              </a:ext>
            </a:extLst>
          </p:cNvPr>
          <p:cNvSpPr txBox="1"/>
          <p:nvPr/>
        </p:nvSpPr>
        <p:spPr>
          <a:xfrm>
            <a:off x="4471279" y="5444798"/>
            <a:ext cx="169629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Enabler/Spouse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E71B75-B6DD-4D95-A24A-76DA21239FF7}"/>
              </a:ext>
            </a:extLst>
          </p:cNvPr>
          <p:cNvGrpSpPr/>
          <p:nvPr/>
        </p:nvGrpSpPr>
        <p:grpSpPr>
          <a:xfrm>
            <a:off x="3778080" y="2377020"/>
            <a:ext cx="253080" cy="446760"/>
            <a:chOff x="3778080" y="2377020"/>
            <a:chExt cx="25308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8EEE949-027A-4CD1-A269-B94B44CA1508}"/>
                    </a:ext>
                  </a:extLst>
                </p14:cNvPr>
                <p14:cNvContentPartPr/>
                <p14:nvPr/>
              </p14:nvContentPartPr>
              <p14:xfrm>
                <a:off x="3946560" y="2460900"/>
                <a:ext cx="84600" cy="220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8EEE949-027A-4CD1-A269-B94B44CA150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28560" y="2443260"/>
                  <a:ext cx="120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31C4DA8-308C-46F3-9EC9-7674BEF6462B}"/>
                    </a:ext>
                  </a:extLst>
                </p14:cNvPr>
                <p14:cNvContentPartPr/>
                <p14:nvPr/>
              </p14:nvContentPartPr>
              <p14:xfrm>
                <a:off x="3778080" y="2377020"/>
                <a:ext cx="146160" cy="446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31C4DA8-308C-46F3-9EC9-7674BEF646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60440" y="2359380"/>
                  <a:ext cx="181800" cy="48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B82BD9-A1C9-4727-BACF-E4DA72FCD6F2}"/>
              </a:ext>
            </a:extLst>
          </p:cNvPr>
          <p:cNvGrpSpPr/>
          <p:nvPr/>
        </p:nvGrpSpPr>
        <p:grpSpPr>
          <a:xfrm>
            <a:off x="6293760" y="2361900"/>
            <a:ext cx="207720" cy="488520"/>
            <a:chOff x="6293760" y="2361900"/>
            <a:chExt cx="20772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739344-F097-4F53-8993-8FE852AF72B9}"/>
                    </a:ext>
                  </a:extLst>
                </p14:cNvPr>
                <p14:cNvContentPartPr/>
                <p14:nvPr/>
              </p14:nvContentPartPr>
              <p14:xfrm>
                <a:off x="6293760" y="2537940"/>
                <a:ext cx="107280" cy="250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739344-F097-4F53-8993-8FE852AF72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76120" y="2519940"/>
                  <a:ext cx="1429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89A0FB7-1C9A-4F46-94AA-6A8A71C11C57}"/>
                    </a:ext>
                  </a:extLst>
                </p14:cNvPr>
                <p14:cNvContentPartPr/>
                <p14:nvPr/>
              </p14:nvContentPartPr>
              <p14:xfrm>
                <a:off x="6324000" y="2361900"/>
                <a:ext cx="177480" cy="488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89A0FB7-1C9A-4F46-94AA-6A8A71C11C5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06360" y="2343900"/>
                  <a:ext cx="213120" cy="52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5856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948900-93BD-4F12-96F2-F307F0AB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115" y="1266714"/>
            <a:ext cx="2438400" cy="2914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7F458-9C21-4AD0-A07B-B960F7755453}"/>
              </a:ext>
            </a:extLst>
          </p:cNvPr>
          <p:cNvSpPr txBox="1"/>
          <p:nvPr/>
        </p:nvSpPr>
        <p:spPr>
          <a:xfrm>
            <a:off x="4329532" y="222224"/>
            <a:ext cx="180756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Parent with CD</a:t>
            </a:r>
          </a:p>
        </p:txBody>
      </p:sp>
      <p:pic>
        <p:nvPicPr>
          <p:cNvPr id="16" name="Picture 2" descr="What Is That Emoticons for Facebook, Email &amp; SMS | ID#: 132 | Funny  Emoticons | Funny emoticons, Cool emoji, Emoticon">
            <a:extLst>
              <a:ext uri="{FF2B5EF4-FFF2-40B4-BE49-F238E27FC236}">
                <a16:creationId xmlns:a16="http://schemas.microsoft.com/office/drawing/2014/main" id="{ED136DD2-B765-4B94-93E1-CBC2EFBF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60" y="707448"/>
            <a:ext cx="2281212" cy="22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ramed Emoji Print – Worried Face (Picture Poster Android iPhone Emoticon  Art) | eBay">
            <a:extLst>
              <a:ext uri="{FF2B5EF4-FFF2-40B4-BE49-F238E27FC236}">
                <a16:creationId xmlns:a16="http://schemas.microsoft.com/office/drawing/2014/main" id="{13CDB8E7-B481-4A3D-ABBE-671EBE77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0" b="99250" l="0" r="99500">
                        <a14:foregroundMark x1="38250" y1="2000" x2="19500" y2="12500"/>
                        <a14:foregroundMark x1="19500" y1="12500" x2="3843" y2="29362"/>
                        <a14:foregroundMark x1="24750" y1="6750" x2="49000" y2="2250"/>
                        <a14:foregroundMark x1="49000" y1="2250" x2="68750" y2="5250"/>
                        <a14:foregroundMark x1="90000" y1="21750" x2="99500" y2="43250"/>
                        <a14:foregroundMark x1="99500" y1="43250" x2="98500" y2="65250"/>
                        <a14:foregroundMark x1="98500" y1="65250" x2="86250" y2="87750"/>
                        <a14:foregroundMark x1="86250" y1="87750" x2="74250" y2="98000"/>
                        <a14:foregroundMark x1="93250" y1="27750" x2="98250" y2="52250"/>
                        <a14:foregroundMark x1="98250" y1="52250" x2="92750" y2="75000"/>
                        <a14:foregroundMark x1="92750" y1="75000" x2="64750" y2="99250"/>
                        <a14:foregroundMark x1="96000" y1="33000" x2="99500" y2="52750"/>
                        <a14:foregroundMark x1="99500" y1="52750" x2="96250" y2="69750"/>
                        <a14:foregroundMark x1="42750" y1="48250" x2="32250" y2="66500"/>
                        <a14:foregroundMark x1="32250" y1="66500" x2="44250" y2="50000"/>
                        <a14:foregroundMark x1="44250" y1="50000" x2="43500" y2="48250"/>
                        <a14:foregroundMark x1="43750" y1="53250" x2="44250" y2="57000"/>
                        <a14:foregroundMark x1="56500" y1="48250" x2="56000" y2="64500"/>
                        <a14:backgroundMark x1="500" y1="29250" x2="250" y2="3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75" y="3547926"/>
            <a:ext cx="2281212" cy="22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1A23FD-2356-4F29-8E5D-944808F06111}"/>
              </a:ext>
            </a:extLst>
          </p:cNvPr>
          <p:cNvSpPr txBox="1"/>
          <p:nvPr/>
        </p:nvSpPr>
        <p:spPr>
          <a:xfrm>
            <a:off x="4026508" y="5981275"/>
            <a:ext cx="155014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Enabler/Spouse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FC77D71C-0F17-405B-B107-42362C9E021C}"/>
              </a:ext>
            </a:extLst>
          </p:cNvPr>
          <p:cNvSpPr/>
          <p:nvPr/>
        </p:nvSpPr>
        <p:spPr>
          <a:xfrm rot="16200000">
            <a:off x="3297835" y="32355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1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948900-93BD-4F12-96F2-F307F0AB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115" y="1266714"/>
            <a:ext cx="2438400" cy="2914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7F458-9C21-4AD0-A07B-B960F7755453}"/>
              </a:ext>
            </a:extLst>
          </p:cNvPr>
          <p:cNvSpPr txBox="1"/>
          <p:nvPr/>
        </p:nvSpPr>
        <p:spPr>
          <a:xfrm>
            <a:off x="4329532" y="222224"/>
            <a:ext cx="180756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Parent with CD</a:t>
            </a:r>
          </a:p>
        </p:txBody>
      </p:sp>
      <p:pic>
        <p:nvPicPr>
          <p:cNvPr id="16" name="Picture 2" descr="What Is That Emoticons for Facebook, Email &amp; SMS | ID#: 132 | Funny  Emoticons | Funny emoticons, Cool emoji, Emoticon">
            <a:extLst>
              <a:ext uri="{FF2B5EF4-FFF2-40B4-BE49-F238E27FC236}">
                <a16:creationId xmlns:a16="http://schemas.microsoft.com/office/drawing/2014/main" id="{ED136DD2-B765-4B94-93E1-CBC2EFBF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70" y="688601"/>
            <a:ext cx="2281212" cy="22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humbs Down - Hand Gesture | Thumbs down, Animated emoticons, Emoji pictures">
            <a:extLst>
              <a:ext uri="{FF2B5EF4-FFF2-40B4-BE49-F238E27FC236}">
                <a16:creationId xmlns:a16="http://schemas.microsoft.com/office/drawing/2014/main" id="{7A079CEB-6CC9-497D-A650-DB1A9851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000" l="10000" r="90000">
                        <a14:foregroundMark x1="36750" y1="89500" x2="56750" y2="87750"/>
                        <a14:foregroundMark x1="37500" y1="93000" x2="53750" y2="93750"/>
                        <a14:foregroundMark x1="42250" y1="96250" x2="51500" y2="98000"/>
                        <a14:foregroundMark x1="34750" y1="8500" x2="60500" y2="4000"/>
                        <a14:foregroundMark x1="60500" y1="4000" x2="75750" y2="1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4889">
            <a:off x="3906860" y="2780516"/>
            <a:ext cx="1500563" cy="1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humbs Down - Hand Gesture | Thumbs down, Animated emoticons, Emoji pictures">
            <a:extLst>
              <a:ext uri="{FF2B5EF4-FFF2-40B4-BE49-F238E27FC236}">
                <a16:creationId xmlns:a16="http://schemas.microsoft.com/office/drawing/2014/main" id="{EFA092BB-2A5D-4914-B4B0-0E6A8275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000" l="10000" r="90000">
                        <a14:foregroundMark x1="36750" y1="89500" x2="56750" y2="87750"/>
                        <a14:foregroundMark x1="37500" y1="93000" x2="53750" y2="93750"/>
                        <a14:foregroundMark x1="42250" y1="96250" x2="51500" y2="98000"/>
                        <a14:foregroundMark x1="34750" y1="8500" x2="60500" y2="4000"/>
                        <a14:foregroundMark x1="60500" y1="4000" x2="75750" y2="1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944">
            <a:off x="5451374" y="2986313"/>
            <a:ext cx="1553713" cy="15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ramed Emoji Print – Worried Face (Picture Poster Android iPhone Emoticon  Art) | eBay">
            <a:extLst>
              <a:ext uri="{FF2B5EF4-FFF2-40B4-BE49-F238E27FC236}">
                <a16:creationId xmlns:a16="http://schemas.microsoft.com/office/drawing/2014/main" id="{13CDB8E7-B481-4A3D-ABBE-671EBE77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0" b="99250" l="0" r="99500">
                        <a14:foregroundMark x1="38250" y1="2000" x2="19500" y2="12500"/>
                        <a14:foregroundMark x1="19500" y1="12500" x2="3843" y2="29362"/>
                        <a14:foregroundMark x1="24750" y1="6750" x2="49000" y2="2250"/>
                        <a14:foregroundMark x1="49000" y1="2250" x2="68750" y2="5250"/>
                        <a14:foregroundMark x1="90000" y1="21750" x2="99500" y2="43250"/>
                        <a14:foregroundMark x1="99500" y1="43250" x2="98500" y2="65250"/>
                        <a14:foregroundMark x1="98500" y1="65250" x2="86250" y2="87750"/>
                        <a14:foregroundMark x1="86250" y1="87750" x2="74250" y2="98000"/>
                        <a14:foregroundMark x1="93250" y1="27750" x2="98250" y2="52250"/>
                        <a14:foregroundMark x1="98250" y1="52250" x2="92750" y2="75000"/>
                        <a14:foregroundMark x1="92750" y1="75000" x2="64750" y2="99250"/>
                        <a14:foregroundMark x1="96000" y1="33000" x2="99500" y2="52750"/>
                        <a14:foregroundMark x1="99500" y1="52750" x2="96250" y2="69750"/>
                        <a14:foregroundMark x1="42750" y1="48250" x2="32250" y2="66500"/>
                        <a14:foregroundMark x1="32250" y1="66500" x2="44250" y2="50000"/>
                        <a14:foregroundMark x1="44250" y1="50000" x2="43500" y2="48250"/>
                        <a14:foregroundMark x1="43750" y1="53250" x2="44250" y2="57000"/>
                        <a14:foregroundMark x1="56500" y1="48250" x2="56000" y2="64500"/>
                        <a14:backgroundMark x1="500" y1="29250" x2="250" y2="3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66" y="2969813"/>
            <a:ext cx="2281212" cy="22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1A23FD-2356-4F29-8E5D-944808F06111}"/>
              </a:ext>
            </a:extLst>
          </p:cNvPr>
          <p:cNvSpPr txBox="1"/>
          <p:nvPr/>
        </p:nvSpPr>
        <p:spPr>
          <a:xfrm>
            <a:off x="4471279" y="5444798"/>
            <a:ext cx="169629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Enabler/Spouse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A3F4A4CD-EA6F-4CD9-AA87-4B570FF4243A}"/>
              </a:ext>
            </a:extLst>
          </p:cNvPr>
          <p:cNvSpPr/>
          <p:nvPr/>
        </p:nvSpPr>
        <p:spPr>
          <a:xfrm rot="5400000">
            <a:off x="3094533" y="381453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8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D31CF00-B821-4E69-B893-ECABAF28EAD2}"/>
              </a:ext>
            </a:extLst>
          </p:cNvPr>
          <p:cNvGrpSpPr/>
          <p:nvPr/>
        </p:nvGrpSpPr>
        <p:grpSpPr>
          <a:xfrm>
            <a:off x="2743200" y="1524000"/>
            <a:ext cx="3391332" cy="3312196"/>
            <a:chOff x="3835112" y="1465976"/>
            <a:chExt cx="4521776" cy="441626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40B1C2-1C5D-4082-8472-E98B80302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b="4502"/>
            <a:stretch/>
          </p:blipFill>
          <p:spPr>
            <a:xfrm>
              <a:off x="3835112" y="1465976"/>
              <a:ext cx="4521776" cy="392604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AB6E92-C970-477E-A817-182DE12AB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075417" y="4739366"/>
              <a:ext cx="529567" cy="114287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9745BA-8B9D-4F40-AB5E-519E414C3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263881" y="4588433"/>
              <a:ext cx="1048697" cy="10486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994315-CA6E-4358-937D-18EDD18AE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6489725" y="4588433"/>
              <a:ext cx="845007" cy="84500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1FDD2C-C9C1-43A1-93C4-32028CBCBA2C}"/>
              </a:ext>
            </a:extLst>
          </p:cNvPr>
          <p:cNvSpPr txBox="1"/>
          <p:nvPr/>
        </p:nvSpPr>
        <p:spPr>
          <a:xfrm>
            <a:off x="3811910" y="5181600"/>
            <a:ext cx="152017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Hero</a:t>
            </a:r>
          </a:p>
        </p:txBody>
      </p:sp>
    </p:spTree>
    <p:extLst>
      <p:ext uri="{BB962C8B-B14F-4D97-AF65-F5344CB8AC3E}">
        <p14:creationId xmlns:p14="http://schemas.microsoft.com/office/powerpoint/2010/main" val="74881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119</Words>
  <Application>Microsoft Office PowerPoint</Application>
  <PresentationFormat>On-screen Show (4:3)</PresentationFormat>
  <Paragraphs>44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Roles in Families Affected by  Chemical Dependence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Shin, Helen (ACS Consultant)</dc:creator>
  <cp:lastModifiedBy>Shin, Helen (ACS Consultant)</cp:lastModifiedBy>
  <cp:revision>11</cp:revision>
  <dcterms:created xsi:type="dcterms:W3CDTF">2021-06-01T13:13:25Z</dcterms:created>
  <dcterms:modified xsi:type="dcterms:W3CDTF">2021-06-30T14:43:22Z</dcterms:modified>
</cp:coreProperties>
</file>